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40:49.084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3983 1310 27353,'-49'-18'-764,"0"1"0,-7 8 0,5 12 3213,8 31-1439,13-8 0,0 1-498,8-3 0,1-1-289,0 4 0,1 0-111,0 2 0,0 0-69,1 1 1,1 1 25,1-1 1,1 0 301,2-1 1,1 1-240,-7 25-740,8-4-108,7-4-69,23 6 211,22-12-207,-5-22 1,4-3 338,-3-6 1,0-4 1221,5-5 0,1-5-748,5-5 1,-1-3 48,-10 1 1,1-1 173,10-5 0,0-2-76,-1-3 0,-4 0 690,-10 5 1,-1 0-283,8-6 0,-4 1-587,6-6 0,-11 0 0,-8 3 0,-9 3 0,-8-3 0,-7 8 0,-7-1 0,-16 11 0,1 3-214,-11 7-422,-12 13 412,9 1 935,-12 11-348,17-5-363,4 2 0,4 0 0,7 1 0,4 0 0,8-3 0,3 0 0,9-2-535,4-1-1472,8-2 181,6-3 231,5-2 604,6-2 357,4-4 469,4-3 368,2-2-802,1-6 2162,-2-3 2376,13-13-1881,-17 1-1469,8-9-589,-23 6 0,-5-3 0,-5 0 0,-6-16 0,-5 9 0,-16-26 0,-11 9 0,-1 14 0,-2 1-1893,-12-10 606,15 21 0,0 3 1507,-4 5-1927,0 4 705,0 4 3331,-2 4-1952,-21 14 683,20 0 165,-12 12 51,26 8-587,8-6-689,2 10 0,10-8 0,4 1-1377,18 14-1338,13 0 1032,-10-19 1,2-1-1299,21 9 129,1-12-220,-15-13 79,-1-2 425,-1-3 2819,4-4 0,-20 2 1,0-3-1</inkml:trace>
  <inkml:trace contextRef="#ctx0" brushRef="#br0" timeOffset="567">4638 1708 27705,'11'-43'362,"-1"1"1,0 3-1,-3 8-296,-7 18 310,-1-1-4790,-1 6 4256,-1-1 733,1 7-957,0 0-360,0 2 518,2 3 232,-1 2 100,1 4 3383,0 5-3321,2 13 41,1-3 128,1 10-246,-1-6-166,0 2-206,-2 1 121,0 1 95,-1-1 35,0 0 74,0-3 1,1 2 29,0-12 72,2 0-139,-1-14-343,3-5 942,0-5 61,4-6-1,1-4-73,3-4-3333,0-1 3389,0-3-1669,1-1 2059,0-1-1788,0-1 781,7-10-189,-6 10 193,5-4 2049,-7 13-1959,-1 4 73,-1 3 2216,4 1-2247,2 6 248,0 2-418,1 6 0,-4 4 0,1 4-749,6 13-322,4 8 450,2 2 1,2 1-1266,7 7 1454,-10-12 0,1-4-91,0-8 291,-1-3 203,-1-4 164,-1-4 177,-4-4 139,-2-4-3050,-3-4 3308,-3-5-856,0-4 672,-3-4 302,-2-2-589,0-2 75,-2-30-359,-2 17-61,-1-23-229,-4 25 2,-3-12-1952,1 12 2060,-2-7-32,3 17 22,0 4 747,0 2-650,2 5-14,-1 3 98,1 1 2071,1 4-2236,5 9 3489,9 10-3397,3 5-3395,18 18 3407,-9-10-34,11 12-2307,-9-10 2401,-1 1-11,-3 2-40,2 13-785,-12-12 839,-1 10-31,-11-18 1764,-6 0-1960,-2-2-811,-16 7 2976,2-10-3389,-9 3-1709,3-15 3226,-3-2 1,13-5-1,1-1 1</inkml:trace>
  <inkml:trace contextRef="#ctx0" brushRef="#br0" timeOffset="968">6017 1477 19077,'-40'15'130,"-1"1"0,4-2 0,8 2-40,17 8-112,2 2 2078,3 15-2003,3-8-24,5 8-56,16-1-26,1-11 13,3-6 0,3-1 7,9 0 63,12 4 1135,-11-15-1124,10-4 39,-12-5 401,5-5-262,-16-6 46,-2-3-19,-4-4 289,-1-1 1819,-5-3-1754,-2-1-1242,-4-3 964,-4-1-130,-4-2-71,-10-13-204,-1 9-82,-6-8-158,3 15-117,0 1 126,-12-2 55,6 8-666,-9-2 868,9 10 148,1 4 74,1 2-39,1 4-24,2 3-84,-3 8-13,8 1-144,-1 8-262,9-2 1649,3 3-2539,2 4-1045,2 2-2843,2 3-3922,2-2 9047,0-3 1,0-12 0,-2-6 0</inkml:trace>
  <inkml:trace contextRef="#ctx0" brushRef="#br0" timeOffset="1660">6326 1938 25515,'6'0'3131,"-2"0"-84,-4 0-3089,-6-70-3536,7 38 3395,-3-12 1,1 0-70,6 8-2381,1-4 2252,0-5-24,1-5 535,1-7-273,-1 10 1,0-1 204,-1 9 0,0-1-951,2-14 0,0-1 867,-2 14 0,-1 1-113,1-1 1,-1 0 168,-1 1 0,0 1-161,-1 2 0,0 2 946,-1 3 0,0 0-894,-1-3 0,0 2-135,-1-10 547,-2-2-413,-1 26 3146,0 6-3062,0 5 5,0 4-32,0 3 705,0 4-681,0 3 7,-1 7 10,0 22-22,1 1-346,1 5 1,2 5 320,4 5 0,3 1-611,-2 2 1,1 1 593,5 5 0,0-3-14,0-14 0,0-2-25,0 2 0,1 0-43,0-2 1,1 0-11,-1-2 0,1 1-678,4 10 1,1 0 287,-1-4 0,1-1 134,-1-2 1,0-2-104,-2-8 1,-1-3-662,4 2-384,-2-6-260,-2-8-2438,3-9 1990,-5-10 2062,1-7-617,-5-10 807,-2-4 1825,-1-5 476,0-17-632,-3 9 112,0-11 135,-2 16 958,-1-7-948,-4 4-1176,-1 4-101,-4 8-61,1 10-135,-1 3-134,1 2-95,-1 3-79,2 1-62,-2 1-10,0 6-67,3 0-1,0 5 0,5 0 6,2 0-34,3 1 39,3 1 6,5-2-28,4 1 158,5-2-4,2-2 28,4-2 30,3-2 4,13-3 31,-9-4 24,8-3-7,-15-3-47,3-9-74,-10 2-28,1-8-82,-11 6-216,-2-11-20,-3 8 0,-2-8-3402,-3 10 3364,-3 2 67,-1 1 56,-3 2 53,-1 2 233,-1 3 0,-1 0-16,-1 4-18,-1 1-5,-1 3-28,-2 1-6,0 1 50,-12 9-105,6 1 10,-8 10-33,9 1 0,1 4-241,-4 20 208,8-7-63,6-3 1,4 0-113,4 9-251,9-7 0,3 0-348,12 5-759,5-7 1,5-2-3359,13 4-9,-15-15 1,-1-1 4518,8 1 1,-17-10 0,-8-5 0</inkml:trace>
  <inkml:trace contextRef="#ctx0" brushRef="#br0" timeOffset="2151">7231 1740 32767,'33'-13'0,"-13"2"0,-8 13 0</inkml:trace>
  <inkml:trace contextRef="#ctx0" brushRef="#br0" timeOffset="2868">7655 1945 32767,'16'-54'0,"1"0"0,1 0 0,-1 5 0,3-1 0,5-3 0,-6 10 0,1-5 0,1-5 0,-6 11 0,0-2-947,-4 10 0,1-2 810,1-5 0,0-4 1,-1 3-207,-1 3 0,-1 1-404,3-12 1,-1 1 151,2-13 1,-6 8 245,-3 10-35,-5 0-158,-3 18-29,-4 2 846,-1 17-721,-6 7 1542,1 7-1288,-5 6-1397,1 8 1400,-2 5 149,-2 7 67,4-3 1,0 2-304,-9 21 245,9-17 1,0 4-370,4 14 0,3 0 263,4-20 1,1 1 3,0 18 1,5 1 17,9-15 1,4-3-110,11 19 121,-5-21 0,1-2 38,15 9-2,3-6 31,-7-13 1,2-2-161,20 6 189,-10-14 1,9-2 0,-7-3 75,-11-4 0,0-3-8,26 1 1,-3-5 116,-14-12 60,-4-3 36,-4-2-52,-6-1-60,-3-2-35,-2-10-1759,-6-9 1639,-5 8-214,-11 0 99,-7 22 1186,-4 3-1295,-3 4 22,-5 3 9,-1 2 336,-14 10-275,6-1 5,-8 10 42,5 8 73,9-3 2609,-1 7-2566,12-7 1321,6 20-1330,14-8-27,4 7 217,11-16-226,-2-11 15,3-2-22,4-4 0,2-2 215,8 0-1104,-7-2 0,0-2 1462,0-9-146,-2-2 321,4-16-26,-12 4 12,2-10-90,-15 6-374,-5-1-134,-3 0-369,-4-2-361,-4 2-45,-4-1-86,-3 1 1999,-11-7-1856,4 9 147,-8-3 139,-5 8 42,8 7-615,-10 2 807,12 6 824,0 3-765,2 2-12,3 3 141,-2 11-194,8-2-214,2 17 60,11-9-156,5 8-1036,18 2 347,-1-8-224,15 6-364,-3-12-412,-6-8 1,2-1-1429,22 4 3517,-12-5 1,-2-2 0,-7-2-1,1-1 1</inkml:trace>
  <inkml:trace contextRef="#ctx0" brushRef="#br0" timeOffset="3307">9359 1470 23943,'-42'-3'214,"-1"0"0,0 0 0,-15-3 0,7 9-158,5 31-732,14-7 659,10-3 0,3 2 193,4 13-193,2-1-22,23-1 33,3-20 110,13 0-76,24-12-556,-16-7 573,20-6 464,-17-14-307,-12 2 45,6-9 313,-10-7-308,-7 8-414,0-9 386,-10 13 533,0 2-399,-4-3-192,0 9-60,-2 0 1,-1 10-63,-1 3 401,1 1-445,-1 7-28,0 4 34,-2 8 5,1 6 28,-5 27-28,2-3-780,1 5 0,0 3 752,2-14 0,1 0-1368,-2 19 0,0 1 1301,2-8 0,1-1-76,1 5 1,0 1-107,0 4 0,2 1 17,0-19 1,1-1 0,1 1-98,-1 1 1,1 1-1,0-1-211,1-1 1,-1 0 0,0 3-2101,-1 13 0,-1 3 1,-3-3 1054,0-15 0,-2-3 0,-1 2 439,-3 9 0,-1 1 0,-4-5 619,-6-5 0,-8-5 3775,-2-9 1,-7-2 0,1-5-1294,-3-3 0,-2-7-1210,-14-3 0,2-12-325,3-30-238,32 4 1,3-3 109,-2-28-163,9 25 0,2-2-14,-1-3 0,2-1-11,0-3 0,1-3-17,3 1 1,2-5 0,1 3-521,2-9 1,3-1 393,1 12 0,2-5 0,1 1 0,0 5-654,6-10 0,3 4 260,-3 7 0,1 0 0,0 3-2054,2 1 0,1 3 2557,2-2 1,-1 2 0,2-2-1,-2 5 1</inkml:trace>
  <inkml:trace contextRef="#ctx0" brushRef="#br0" timeOffset="4086">10090 1090 22712,'4'-42'41,"0"0"0,0 0 1,2-14-1,-3 5 2646,-7-7-2797,-3 28 680,-7 3-1042,1 32 696,-2 14-75,0 13-855,-5 13-575,-5 12 1269,11-22 1,1 2 23,-3 4 0,2 2 84,-1 5 1,2 1 34,-2 3 1,2 5-205,5-1 0,0 8 0,0 1 1,2-5-479,0-5 0,2-5 0,-1 5 495,2-7 1,-1 5-1,1 2 1,1-3 0,1-6-534,3 20 0,3-7 221,1 0 1,3-1-162,0-6 0,5 1-1049,1-10 0,3 0 0,-1-2-2995,2 1 0,1-2 4231,7 8 0,-1-7 1,-7-15-1,-7-13 0</inkml:trace>
  <inkml:trace contextRef="#ctx0" brushRef="#br0" timeOffset="4641">11449 1056 32767,'2'-51'-719,"0"0"1,0 5 0,-1 7-752,-1 15 744,-1 6 255,-1 3 3998,-1 4-4252,0 4-175,-1 4-518,0 5 2849,-1 6-783,-2 8-302,-1 9-99,-2 9 71,-1 6-2116,5-5 0,0 2 1685,-1 21-1017,3-20 0,2 1-3786,6-3 1,1-2 2860,2 11 0,4-2 1,-7-32-1</inkml:trace>
  <inkml:trace contextRef="#ctx0" brushRef="#br0" timeOffset="4792">11759 1246 24560,'-5'-48'116,"0"0"1,0 5 0,0 7-322,-3 14-52,0 4 382,1 3-372,-1 2-148,5 9-250,-1 13-338,3 7 72,3 12-1013,1 2-2711,3 4-3882,2-1 7707,-1-4 1,-3-13 0,-2-7 0</inkml:trace>
  <inkml:trace contextRef="#ctx0" brushRef="#br0" timeOffset="6481">12483 1396 22004,'4'-50'592,"0"1"0,-1 4 0,0 8-205,-2 18 122,0 2-414,-1 9-123,0 7 51,1 18-1,2 20-22,1 5-328,1 12 314,-3-17 0,0 0-3312,0 26 3287,-1-20 0,-1 2-71,-4 4 1,-2-2-485,1-10 1,0 0 565,-3 9 0,-2 0 0,-4 10 28,-1-9 28,-1-7-11,-1-10 89,-8-2 73,2-14-67,1-2 175,7-13-198,9-5 2817,4-5-2693,4-12-79,4 1 30,5-10-1,4 7 219,3-2-1697,3 1 1701,3 0-1241,18-10 1329,-7 10-631,13-6 542,-11 11-42,0 2-235,2 1-121,-3 4 1,1-1 6,-8 2 1,1 1 1010,6-2 1,-2 0-996,9-4 1608,-20 6-1620,-3 1-34,0-5-21,-10 8 983,1-6-1025,-9 6-90,-2 1-132,0-1 670,-1-2-656,0 2 5,0-4 68,1 3 7,0 1 170,0-3 106,0 3-105,0 1-22,0 4 1,0 2-3,-3 14-62,0-1 56,-2 13-31,2 9-3250,1-6 3391,1 10-681,10 0 680,0-10-337,8 7 309,-3-13 59,2-4 17,0-3 54,0-3-1924,-1-3 1866,0-3 990,0-3-790,1-1 646,0-6-548,7-7 37,-5-2-100,3-6-69,-10 1-122,-1-2-68,-3-1 331,1-10-386,-3 6-125,1-5-204,-4 10 40,1 1 221,-2 3-126,-1 0 47,0 2-62,0 1 75,-2-2-31,1 5 3010,-2-2-2852,0 5 1488,0 2-1559,1 2-3,-2 2 7,0 2 34,-3 6-4,-2 2 8,1 0 64,-3 3-21,6-4 5,-3 0 5,3-2-21,1-1 16,0 0 5,2-2 1,0 1-1,2-3-16,0-1 6,2 3-1,-1-1 23,2 3-17,-1-1 5,1 0-5,1 0 85,11 2 79,-3-2 12,9 1 22,-6-4 31,1 0 5,2-1 36,0 0-18,0 0-100,8-4-52,-7 1-6,4-3-132,-9 0-31,-4-1-36,-1-1-4,-4-1-110,0-6 22,-4 3-50,0-4-1,-2 5 122,-2 0-18,0 1 15,-3 1-3367,1 1 3513,-2 1 5,1 2-5,-2 1 28,-16 0-29,9 3-10,-13 1 0,13 6 5,1 2 6,-6 8-17,5-2 5,-4 6 12,7-3-11,0 3 5,2 2 3381,-1 2-3403,2 13 11,4-8 0,1 10-12,7-14-10,4-1 5,6-1-11,4-2 0,4-2 0,5-3-17,2 0 6,4-3-106,20 0-443,-10-5 470,14-2 10,-1-8 122,-14-4 54,8-4 30,-19-3 42,-3-3-9,-5-1-13,-4-3-6,-5-2-123,-4 0-15,-3-2-21,-4 1 91,-4-8-76,-1 9 72,-7-12-77,1 19 28,-1-3 41,2 9 48,3 2 496,0 3-519,1 1 4,1 2 71,1 0 45,-1 2 91,2 2-155,-1 4-35,1 3-37,1 3-66,1 3 16,3 1-132,4 2-53,5 0-58,3 1 135,5-1 98,19 7-3250,-6-8 3437,16 5-194,-11-12 363,2-2 79,0-3 23,14-6 59,-16-3-90,17-13 61,-25-8-157,-3-3-75,-13-4-197,-10 7-147,-3-2-90,-1 0-48,-1 1-48,-3-9-191,1 10 105,-3-3 3313,1 14-3141,0 3 440,0 4-345,0 3 28,-1 1 148,-1 6 72,-2 4-14,-3 7-30,-3 7 17,-1 7-22,-1 5-544,-1 5 454,6-5 0,1 2-909,-7 24 811,7-18 0,0 2-67,3-10 0,1 1-631,-2 22 1,1 1-1938,2-11 1,1 1 2727,1 0 1,-1 2 0,2-6-1,0 12 1,1-1 0</inkml:trace>
  <inkml:trace contextRef="#ctx0" brushRef="#br0" timeOffset="7232">14963 1145 32767,'4'-40'-234,"0"0"1,0 2-1,-3 10-1747,-3 24 3511,-1 1-1839,0 6 1750,-1 2-1421,-1 6-20,-2 5-3999,0 4 4111,0 2-1407,0 2 1799,2 2-1692,0 13-1535,3-8-960,1 9-1878,2-11 5348,2 2 0,-1-15 0,1-1 0</inkml:trace>
  <inkml:trace contextRef="#ctx0" brushRef="#br0" timeOffset="7377">15085 1271 18028,'4'-7'4600,"-1"2"-3650,-3 5 1152,0 0-5358,28-65 3177,-21 47 27,9-18 0,-3 6 611,-13 28-1061,0 1 67,-2 4-22,0 3-146,-2 5-95,0 4 186,1 3-283,0 5-847,0 1-2950,2 3-4101,0-2 8693,1-3 0,0-11 0,0-4 0</inkml:trace>
  <inkml:trace contextRef="#ctx0" brushRef="#br0" timeOffset="7634">15784 770 29455,'-6'-59'89,"-1"0"0,2 6 1,-1 10-810,1 19 570,-1 5-183,2 9 350,0 3-256,3 9 455,1 5-1057,-1 7 834,1 10-7,2 10-4065,2 13 4094,3 10-9,-3-23 0,0 3 33,0 3 1,0 2-234,-1 5 1,0 1 106,-1 4 0,-1 1-983,0 2 1,-1 1 892,-3 2 1,-1 1-22,-2-1 0,-1 1-415,-3 1 1,-3 0 113,-1-1 1,-3-1-479,-2 2 0,-2-2-1718,-2-1 1,-3 0 2694,6-15 0,-2 0 0,3-4 0,2-5 0,1-3 0,-1-1 0,1 1 0</inkml:trace>
  <inkml:trace contextRef="#ctx0" brushRef="#br0" timeOffset="13871">4027 3734 20834,'-51'-19'298,"0"1"1,3 0 0,8 10-193,14 20-22,-1 5 51,-15 16-99,19-11 1,2 2-664,-2 0 1,2 2 629,0 2 0,3 0 2,-4 18-1180,3 3 1129,5 1 1,6-1-2613,6-3 2568,10-2-986,24 9 947,5-16 62,-8-15 0,2-4-73,25 2-502,-25-13 1,0-2 576,2-1 1,0-1-6,0-1 0,0-2 137,1-3 1,-1-1-102,-1 0 1,1-3 44,10-7 0,1-5 36,-2-2 1,-1-4 36,7-5 0,-3-4 33,-8 0 1,-4-1-65,-11 8 1,-3 0 47,3-21 1708,-16 18-1714,-4 3 90,-10-3-90,1 10 1000,-8 1-971,-9 14-56,3 6-7,-10 6-1605,6 6 1594,0 4-67,0 4 34,3 1-12,-1 14-5,9-9 0,3 8 0,11-13 11,7-1-22,4-3 11,7-2 0,4-1-5,5-5 10,3-1 1824,21-4-1817,-10-4-7,13-4 12,-17-5 0,-1-2 0,-2-5-2050,-3-1 2061,-3-2 22,-4-3-123,-4-2 180,-6 0 2053,-5-3-1931,-7-11-122,-8 8 428,-5-8-434,-7 13 3295,-1 1-3279,-4 2-420,-1 2 454,-2 4-17,0 2-62,-1 5 18,1 2-23,-1 4-33,1 2 27,1 4-49,2 2-18,-3 13-117,6 7 0,2 1-96,11 4-111,9-8-197,5 1-313,7-1-2779,21 7-83,-3-8 3702,22 5 0,-32-18 0,1-1 0</inkml:trace>
  <inkml:trace contextRef="#ctx0" brushRef="#br0" timeOffset="14470">5066 3804 14829,'0'-6'4706,"1"0"-3682,-1 6 1783,0 0-2790,-1-37-6,-1 36 0,0-24 0,-3 61-3397,1-6 3391,-3 12 1,3-8-609,-2 1 592,1 2-6,-1 0 23,1-1 5,-1-3-11,1-4-5,2-5-7,0-5 12,2-5 17,1-6 3203,0-3-3142,2-4 882,2-5-893,4-5 23,2-5-1,4-4 35,2-3 16,1-4 0,1 0 11,0-2 134,9-11-161,-7 10-29,5-6 56,4 4-129,-11 15-10,8-5-12,-14 17-12,-1 1 18,0 3-12,0 3-5,1 2 22,-2 4-11,2 4-3386,-2 2 3392,0 3-18,-1 2 7,0 2-12,3 10 0,-2-8 17,5 6-22,8-7 16,-3-9-2257,10 2 2263,-5-11-214,2-3 242,-1-3 2134,1-5-2101,13-22-16,-15 5 6,7-18 22,-21 12 17,-5-1 16,-3-2 17,-2-1 17,-5-1 17,-3 0 0,-4 1 145,-9-14 3044,4 14-2966,-13-21-3079,14 31 2738,-2-2-45,12 19 1,3 5 5,1 4 0,1 2 17,1 5-17,2 3 0,2 3 5,5 4 3376,3 1-3398,4 4-5,3 1-844,4 2 827,1 1-6,0 2 6,-3 1-23,-5 1 6,-5 0-78,-9 15 44,-7-13-367,-8 10 289,-7-18-61,-1-3-718,-15 5 135,8-10-1799,-16 4 489,21-17-1955,-1-1-4393,14-6 7855,3-1 1,4 1 0,2-1-1</inkml:trace>
  <inkml:trace contextRef="#ctx0" brushRef="#br0" timeOffset="14855">6224 3692 16406,'-44'28'15,"0"-1"0,3-1 0,10-1 2088,20 5-2092,4-1 1441,3 1-1469,9 11 0,3-11-1254,8 8 1254,3-16 716,4-1-715,2-4-22,4-2 33,0-4 16,1-4-5,0-4-1,-2-5 23,8-11 11,-11-1 6,3-8 17,-13 3 22,-4-1-6,-3-2 17,-4-1 6,-3-1-6,-6-2 6,-3 0 2498,-7-2-2391,-13-9-96,3 9 0,-11-4 2130,9 13-2136,0 3-39,1 4 602,-8 1-647,12 6 23,-5 1-62,13 6-100,-2 8-74,6 1-49,0 8-153,7-4-206,2 2-314,4 1-633,2 3-1562,4 1 3108,4 4 0,-6-11 0,1-1 0</inkml:trace>
  <inkml:trace contextRef="#ctx0" brushRef="#br0" timeOffset="15549">6645 4135 22761,'1'-53'483,"0"-1"1,0 4 0,-2 7-316,-1 6-34,-2-3-44,2-6-6,0-6-993,0-6 937,1 26 0,1-1-6,0-1 1,-1-3 36,1-14 0,0-3 41,1 3 1,-1 0-45,0 0 0,0 2-6,1 9 1,-1 4 44,-2-5-11,0 5 730,-4 0-746,1 14-29,0 1 330,0 15-386,2 4 306,-1 6-278,3 4 23,-5 35-57,0 12-161,3-21 0,-1 2 167,1 0 0,0-1 6,1 22 0,0-25 0,1 1-9,1 1 0,-1 0-2,1 2 0,0-1-18,0 1 1,0 0-20,1 0 1,0-1-24,1-1 1,0 0-143,7 28-84,3-5-182,2-22 0,2-2-1837,12 13 1854,-8-19 0,2-3-726,14 1-914,1-8 668,0-5 117,-2-7 370,-3-4 887,-6-6-74,-4-4 285,-6-6 666,-4-15-156,-6 5 2496,-3-24-2267,-3 18 898,0-9-965,0 13 564,0 1-715,0 3-112,-1 1-51,-1 4-78,0 3-56,-1 2-61,-1 2-73,0 3-56,0 2-68,1 1-50,1 3-50,0 1-102,2 1 91,2 5-1,2 0 17,4 7-11,4 0-5,4 0-6,3 1-57,16 5 18,-5-6 11,12 3 5,-11-8 6,8-1 34,-13-4 11,4-2-1,-16-3 24,-3-8-18,-5 1 0,-2-7 51,-5-4-22,-2 2 10,-3-6 12,-3 5 0,0 0 156,-5-11 85,-1 0-3544,-1 0 3365,2 6 117,-3 8-84,-3 4-2375,-1 3 2246,0 6-5,5 7-6,-1 3-11,0 6 2268,-1 3-2285,-10 29 0,12-14 0,-4 23 0,16-22-11,3 1-1,5 0 2340,3 1-2339,5 0-12,3-1-10,3 0-40,2 0-62,3-1-3173,2-1 2815,3-1-2773,18 11 3266,-6-8 0,-5-5 0,-15-13 0</inkml:trace>
  <inkml:trace contextRef="#ctx0" brushRef="#br0" timeOffset="15747">7709 4006 25001,'3'-19'-1989,"4"5"1,1 16 0,0 0 0</inkml:trace>
  <inkml:trace contextRef="#ctx0" brushRef="#br0" timeOffset="17021">8093 4411 17809,'6'0'3898,"-1"0"-1326,-5 0-2158,56-65-3976,-36 38 3715,12-13 1,-1-1 105,-18 13 659,0-3-767,1-3-33,0-2-40,0-5-44,1-3-1,0-3-13,-4 10 0,0-3-179,0-4 0,-1-3 170,2-15 1,-1-1-543,-3 12 1,-1 1 535,-2-1 1,-1 4-3,-1 14 0,-2 1 19,1-25 638,-2 24 0,0 2-638,-1-10 270,-1-2-247,-3 24-39,1 9 1100,-3 3-1106,2 9 1599,-3 4-1593,-3 6 5,-3 7-28,-3 8 17,-4 6 17,2 10 0,-1 4-1388,8-16 0,0 0 1374,-6 21 0,2 0-14,4 9-703,2 0 714,6-1 0,2-3-6,5-2-5,4-1 5,6-4 6,6-3-11,4-4 5,6-5-38,3-5-82,4-10 0,3-2 42,12 2 50,-11-8 0,1-3-22,4-9 28,-2-7 17,-2-4-120,12-19 125,-3-10 23,-2-3-1499,-11-4 1533,-18 12-18,-4-3 818,-6 3 0,-1-1-773,1-8 12,1-17 10,-8 33 716,-2-1-699,-3 10 130,-1-1-174,-4 11 2196,0 2-2235,-1 2 730,-2 4-742,-1 2 131,-2 4-153,0 5 0,1 4-11,0 15 0,6 8-12,6 3-1776,9-2 1782,9-11 12,4-2-51,6-1 61,3-3-5,2-4 6,2-2-2791,0-5 2785,-2-4 6,-2-4-320,-3-2 314,-3-4-6,-2-4-5,-2-2 1034,-1-5-1018,-1-2 18,-4-2-1,-1-3 64,-5-1-36,-3-15 3151,-11-5-3117,-10-11-39,-2 12-132,-7 6 149,6 13 110,-2 5-121,-1 3-1,-1 3-3195,-1 3 3167,1 3-5,0 2-343,2 4 349,1 2-40,4 5-11,1 2 440,5 3-541,1 11 17,5-4-33,6 9-91,6-8-94,7 1-146,6 1-179,6-1-369,5 0-6,5-2 1406,5-3-1743,5-4-868,4-4-881,2-3-1661,-3-7 0,1-1 4553,11-4 109,-7-3 1,-2-3 1900,-13-6 545,7-9 2272,-16-8-2542,-11 7 841,2-11-1603,-14 11-467,-2-2 75,-4 1 1062,-1 2-334,-18-15-1236,3 18-58,-17-7-66,6 21 720,-4 4-760,-18 7-179,10 4-28,-9 5-6,17 4-5,-4 14 621,10-5-644,-1 11-2543,12 3 2532,6-8 0,2 7 1,9-11-531,4-3 530,7-1 17,4-5 0,5-2 0,2-4 11,2-4-5,0-4 0,-2-3-100,-2-5 100,0-3 16,-4-6 57,8-12-1,-8 4-738,3-8 817,-10 7 508,-3 1-475,-2 2 79,-2 2 78,-2-2-196,-3 8-28,0 0 6,-2 8-123,-3 18-12,0 0 6,-3 18 0,1 0 17,1 7 1932,0 6-1949,3 7 0,1 7-1471,4-7 0,2 3 1448,0-10 1,0 1-21,1-4 0,1 2 0,1-1-407,2 8 1,1-2 264,1 3 0,1 1-73,-2-1 1,0 1-781,-2-1 0,-1 0 660,-2-1 0,-4 0-14,-5-3 0,-3-2-6,-5-1 1,-4-2 44,-5-4 0,-5-2 76,-3-3 0,-4-2 89,-1-5 0,-3-3 121,2-3 0,-2-3 126,-8-4 0,-2-4 310,5-7 0,0-6-403,-6-8 1,1-7 303,12 0 0,4-5-489,0-8 0,5-2-498,6 4 1,2-4 537,3-8 0,0-4 1,1 5-1,-6-15 1,9 9-1,-1 1 1</inkml:trace>
  <inkml:trace contextRef="#ctx0" brushRef="#br0" timeOffset="17604">10729 3388 20843,'5'-47'896,"0"1"0,-1 6 1,0 6 148,-3 12-674,-1 10-170,-1 7-111,-1 6 172,-2 6-133,-3 9 11,-4 8-3223,-2 11 3223,-4 9-20,2-1 1,1 4-1142,2-9 1,0 1 1036,-4 17 1,0 2-764,4-13 0,1 1 736,0 2 0,0 1-464,0 1 1,1 2 460,0 0 0,2 0-17,0 1 0,2 1-25,1-3 0,3 2-99,3-7 0,3 3 0,1-3-100,4 5 1,3 0-60,0-9 0,2 1 0,2-4-680,8-1 0,4-3-2000,2-2 0,3-2 2979,9 3 1,-2-4 0,4 1 0,1-2 0</inkml:trace>
  <inkml:trace contextRef="#ctx0" brushRef="#br0" timeOffset="18204">11792 3530 14827,'11'-56'1592,"1"0"1,-2 5 0,-2 11-916,-7 26 500,-1 3-762,-1 5 72,-1 3-330,-2 2 57,-8 4-276,-16 25-3726,7 10 3328,-4 4-1274,22-3 900,10-18-944,6-1 629,5-1 18,5-1 184,3-4-134,16-1 883,12-8 450,-10-3 163,-2-9 167,-29-2 3280,-3-7-1812,-4-12-1389,-3 5-23,-4-6 1363,-1 15-1486,-2 1 1154,0 2-1299,0 1 204,1 3-149,-1 1-341,1 3-106,0 1-34,2 2-23,-1 0-128,1 9-638,0 9-383,0 3-1735,1 8 2115,1-2 0,-1-12 0,1 0 0</inkml:trace>
  <inkml:trace contextRef="#ctx0" brushRef="#br0" timeOffset="19061">12702 4018 17669,'23'-47'842,"0"0"0,-3 4 0,-3 4-287,-7 6-23,-3 2-6,-3 4-39,-2 4-4172,0 5 4088,-2 3 1373,-2 6-1479,0 2 641,0 5-927,-2 10 376,-2 15-393,1 6 3409,0 11-3397,1-5-253,0 4 258,2 21-3,1-29 1,1 2-9,1 13 0,0 0 5,1 14 1,2-1-6,-2-37 17,-1-1 67,0-11 39,0-5-101,-3-28-5,-2-22-17,1 0-1107,-3-10 1096,4 20 11,0-4-477,1-3 483,1-3-1,0-4-5,0-1 12,0-2-2237,0-1 2230,0 2-10,0-1-123,5 5 116,3 0-178,3 17 1,2 0 183,11-12-11,12-9 6,-6 25 327,3 4-322,1 6 1123,1 5-1139,-1 5 5,-1 3 145,8 12-173,-5 12-17,2 19 29,-16 2 952,-11 4-953,-8-8-10,-7 1 16,-3 1-34,-8 1-2712,-5-3 2723,-4-1-5,-17 7 547,9-14-479,-9 3 10,17-16-5,2-5-40,-11-3 79,13-7 585,-11-7-468,18-15-122,3 1-1,5-5-11,8 8-11,2 0 6,5 2-17,3-1 3134,3 4-3145,2 0 523,3 3-523,14-2 5,-5 5-17,13 0-312,-10 5 323,4 3-16,2 2 11,3 5 22,1 4-1132,1 3 1088,0 3-23,-4 2-2898,-3 4 2831,-7 1-28,-8 1-1130,-8 2 1141,-9 0-156,-9 0 138,-9-1-9,-8-2 4,-7-2-27,-5-3 400,-4-3-541,-4-4-209,9-7 0,0-1-283,-18 0 243,16-3 1,1-1-1185,-11-4 630,3-2 1123,1-5 0,20 3 0,2 0 0</inkml:trace>
  <inkml:trace contextRef="#ctx0" brushRef="#br0" timeOffset="19444">13627 3641 17865,'3'4'2745,"0"-1"-1031,-3-3-1619,10 60-22,1-40-3,4 16 0,5-1 76,35-21-51,-1-3-45,-1-7 68,-13-13-40,-21-1 12,4-6 145,-6-5-95,-5 3 577,7-31-370,-11 20 40,2-19 5,-6 24-33,0 1-7,-2 4-49,-1 2-34,0 4-17,-1 2-51,0 3-27,0 3-68,0 3-11,0 0-89,-2 9 16,-1 3 1,-2 11-6,-2 7 11,0 7-12,-2 6 1,0 6-1477,-1 6 1449,-2 5 8,7-27 0,-1 1-17,-1 2 1,1 1-20,0 1 0,0 1-51,0 2 1,1 0-107,-1 1 0,2 1-140,-1 1 0,2-1-172,0 1 1,1-1-182,0 0 1,1-1-321,1-2 1,1 0-790,0-5 0,2-1 1798,1 1 0,0-3 0,1 1 0,1-4 0</inkml:trace>
  <inkml:trace contextRef="#ctx0" brushRef="#br0" timeOffset="19870">14453 3827 24582,'-37'5'14,"-1"-1"0,-18 3-3,62 16 0,6-6 607,13 5-601,-3-7 5,10 3 244,-5-10-260,0-3 0,1-2 5,-1-3-11,-2-3 11,-3-2 133,-2-4-71,5-19-22,-12 0-29,1-6 138,-11 6-127,-3 9 52,-3 0-34,0 0-1,-3 2 12,-1-1 5,-1 3-11,-1 1 5,-1 1 119,-14-1-119,7 7-16,-13-1 5,10 9-10,-3 5-29,-2 3-11,0 6-28,-10 18 17,10-4 5,-6 15-5,14-6-17,5 2 0,4 3-62,4 0-201,16 16 56,4-17-1339,15 10 1238,2-21-68,5-3-83,5-4-112,4-3-359,1-4-868,2-6-3819,-2-4-4186,-6-5 9329,-7-1 0,-18-1 0,-7 0 0</inkml:trace>
  <inkml:trace contextRef="#ctx0" brushRef="#br0" timeOffset="20537">15053 3305 19165,'1'-5'3098,"0"1"-1021,-1 4-2127,-4-4-611,-2 30-801,1-5-129,0 20-8240,6-6 8580,0-18 0,1-1 0,-1-13 1</inkml:trace>
  <inkml:trace contextRef="#ctx0" brushRef="#br0" timeOffset="20703">15120 3388 24480,'21'-41'-263,"-3"9"-174,-14 62-2974,2 9-1215,0-6-4179,2 8 8805,-1-16 0,-4-12 0,0-5 0</inkml:trace>
  <inkml:trace contextRef="#ctx0" brushRef="#br0" timeOffset="20971">15916 3150 21587,'-18'-48'614,"1"0"0,0 5 1,3 5-145,0 2-95,3 6-50,2 7-56,3 4-4107,3 5 3994,0 4 1432,2 6-1532,5 15 903,4 4-926,7 17 12,6 5-11,7 11-959,-11-18 0,1 1 939,2 5 0,1 2-14,1 4 0,0 2 498,1 3 0,0 4-541,-2 0 0,1 5 0,-2-1-444,-5-12 0,-1-1 1,0 2 402,3 13 0,1 2 0,-4-2-126,-1 7 0,-4-3-135,-2-1 1,-3 4-700,-5-5 0,-4 4 1,-5 0 1043,-6-10 0,-4 1 0,-1-1 0,3-3 0,5 1 0,2-3 0,-4-2 0,-8-4 0,0-1 0,0 1 0</inkml:trace>
  <inkml:trace contextRef="#ctx0" brushRef="#br0" timeOffset="23078">3944 6180 19626,'6'-50'771,"-1"0"0,-1 5 1,-1 4-307,-1-2-592,-2 5 457,-5 5-67,-2 4-33,-4 6-57,-5 3-3375,-3 6 3308,-4 5-22,-3 5 694,-3 4-733,-4 8-12,-3 6-16,-2 9 0,-1 5-6,0 7-11,1 4-949,13-6 1,1 3 948,6-9 0,2 1 0,-6 11 0,3 1 158,0 16-217,10-17 0,3 0-53,-1 18 780,7-22 1,3-2-849,9 7-27,11-4-17,7-6 0,9-5-45,6-5 0,-8-9 1,4-1 21,4-4 1,1-1-198,0 1 1,0-1 390,-1-5 0,-3-3 8,16-6 1108,-3-8-1030,-1-6 18,-5-4 52,-16 4 1,-1-1 42,13-14-54,-17 13 0,-1 0 121,3-11 17,-5-1-2006,-6 1 1977,-5-1-10,-4 1 232,-4 3-221,-2 2 11,-2 7-29,-1 6 771,-2 5-815,-8 6-135,-3 7-5,-8 8 0,-3 8 12,-6 9-12,-3 6 295,-3 5-312,4 2-28,3-2 6,8-2 2668,9-4-2657,5-3 16,10-5-4,5-3 399,7-3-428,7-3-33,4-4-6,3-2 546,3-4-552,1-2 23,1-2 17,0-4 27,-3-3 96,0-4-62,-2-3 11,-1-2 12,-1-2 27,-3-2 18,-4-3 22,-3-1 114,-9-8 1,-3-2-115,-3-3-54,-1 3 1,-4 3 48,-10 6-18,-3 4 1,-4 2-7,-2 3 1,-2 1-17,-1 4 0,-1 3-11,0 3 877,3 3-928,0 2-750,2 4 728,3 2-5,2 4-1,2 5-22,1 1-22,3 4-502,1 18 338,4-6-77,0 15-129,5-12-699,3 0 128,4-1-701,3-2-5623,12 8-554,-5-14 7177,6 4 0,-16-21 1,-2-4-1</inkml:trace>
  <inkml:trace contextRef="#ctx0" brushRef="#br0" timeOffset="23711">4830 6240 14650,'4'-9'6833,"-1"2"-6138,10-31 0,1-6-3620,-3 14 3180,4-18 0,0 4 583,-9 25-384,-2 5 620,-1 3-754,-2 5-108,-1 2-77,0 3 1628,-9 16-1751,1-1-7,-9 17-10,4-3 5,-3 6-12,2 2 263,0 3-290,0 19-2232,5-15 2209,0 13-89,8-22 0,0-2 55,3 7-2503,2 17 2560,2-37 27,0-7 35,0-5 228,1-5-201,0-3 1638,8-12-1554,8-12-44,0-3 3386,3-5-3398,-8 6 1,0-1-1,-1 0 23,0-1 5,-2 2 12,1-1-17,-2 2-23,2 2-28,-2 2-10,0 3-7,1 3-16,-2 3-11,1 4 5,-1 2-11,-1 2 0,6 2 5,-5 3-21,5 3 16,-4 3-6,-1 4-5,1 4-274,0 3 285,1 2-12,-1 2 24,1 0-12,-1 1-6,1-2 12,0-3-1,0 0-5,6 2 11,-1-4 1,-2-2 21,-5-6 34,-7-5 6,-3-2 17,-1-3-29,-1-2 325,0-13-330,0 1 17,-1-8 0,0 2 39,-2-3-11,0-3 11,-2-4 101,-2-14-107,3 10-11,-2-8-16,5 18 10,-1 4-22,1 3-11,1 4 6,0 4-12,1 3 1,0 3-23,0 3-17,-1 0-5,4 2-6,1 1-6,6 0 6,2 4-11,6 3 11,3 5-6,3 3-5,4 4 0,16 15-12,-10-5-666,11 12 650,-17-9-12,-4 4-89,-1 18 39,-13-12 23,-2 12-107,-23-6-78,-11-2 67,-7-2-610,-4-8 419,7-18-190,0-2-297,0-3-436,2-5-752,2-4-1982,5-2 3400,2-4 0,9 1 1,2-1-1</inkml:trace>
  <inkml:trace contextRef="#ctx0" brushRef="#br0" timeOffset="24070">6170 5971 16630,'-44'36'59,"0"-1"1,4-3 0,7-1 2466,14 13-2543,8-11 17,2 11-1058,9-17 1058,5-1 1089,26 14-1061,8-11-23,11 4 12,9-16 109,-24-13-92,9-1-813,-17-7 823,-3-3 2063,4-12-1956,-10 2 196,2-21-329,-14 13 133,-5-12-11,-7 7-6,-4-3-22,-6-1 90,-14-15-107,4 13-5,-9-7 5,9 19 6,-2 3-29,-1 5 1,0 2-17,1 5-22,3 3 2549,-6 2-2622,11 5-62,-2 3-78,12 5-202,2 3-4151,2 23 4532,6-9 0,-1 5 0,4-18 0</inkml:trace>
  <inkml:trace contextRef="#ctx0" brushRef="#br0" timeOffset="24853">6595 6439 20229,'4'-4'2532,"0"1"-57,-4 3-2110,50-64-1158,-35 38 927,13-13 0,-4-2 85,-21 12-79,-1-7 338,-1-5-394,1-7-11,1-4-736,0 9 0,1-3 674,-1 11 1,0-2-4,2-12 1,1-3 10,0-4 1,-1 0 10,0-2 1,0-2-1,-2 13 0,0-1 0,-1 2-2,0-6 0,-1 5 8,-2 7 1,-1 4 136,-7-9-33,-1 15-89,-1 7 436,3 14-493,5 8-39,-3 13 23,0 2-2840,-3 17 2857,-1 4 811,1 10-820,3-4 0,1 3-915,2-9 1,1 2 928,0 14 0,1 1-23,3-11 1,3 0-330,1-1 1,2 3-1,0 1 217,3 1 1,1 1 0,1-1 42,-1 0 1,0-1 0,2 1-115,4 5 1,1 0 0,-1-6-279,-1-7 1,0-3 320,4 8 1,1-3 476,8 0-672,-3-9 867,-2-7-1377,4-9 331,-8-6 2307,4-9-2359,-7-7 136,1-7 1948,0-3-1629,0-2 167,-3-3 119,-2-1 902,-2-15-578,-7 9 507,0-23-429,-4 23 460,0-15-241,-6 20-487,0 3-57,-8 9-27,0 9 145,-13 2-100,-4 7-175,2 0-10,1 8-45,16 0-23,2-1 940,9 0-934,4-5 122,5-1-116,7-2-17,4-2 0,7-2 2,4-7 1,1-1 2,10-3-471,-9 0 1,-1-1 487,0-5-6,-4 0 12,-5-3-6,-3 1-5,-4-3 16,-4-2-10,-4 0 27,-3-1 56,-6-7-33,-4 9 10,-5-3 124,-14 10-89,3 6-1113,-9 3 1101,6 5-590,-1 2 579,0 2-5,0 3-12,1 4-6,0 3-27,1 3 5,-8 13-28,10-3-11,-7 24-11,18-16-73,2 27-28,14-22-154,5-5 0,4-1 702,12 4-775,-6-12 0,2-2-529,15 6-353,2-4-767,0-3-3216,0-4 5204,0-2 0,-18-8 0,-4-2 0</inkml:trace>
  <inkml:trace contextRef="#ctx0" brushRef="#br0" timeOffset="25271">7968 6059 26760,'-4'-32'-3758,"4"5"2342,6 52 1,-2-17 0,2 1 0</inkml:trace>
  <inkml:trace contextRef="#ctx0" brushRef="#br0" timeOffset="25979">8290 6258 22784,'10'-50'143,"-1"-1"1,0 4 0,-1 6-43,-1 11-17,0-4 1514,1 0-1520,1-3 1,0-2-62,2-12-15,-1 10 1,-1 0 8,2-7-1152,-4 12 0,-1-2 1153,5-19-7,-5 20 1,-1 0 508,3-13-502,-1 4-1,-1 3-404,0 6 454,-2 6 291,-1 9-335,-2 5 2865,-1 10-2899,0 3 196,-2 7-179,-3 4 667,-4 6-667,-11 22 0,2-4 0,-9 17-2377,8-8 2371,2 4-5,3 3-879,7-7 1,1 8 0,1-5 869,0-5 1,2 0-4,-1 6 1,1 5-1,2-7-423,6 14 362,6-3-23,5-5-10,5-4-96,5-7 31,5-13 0,4-3 1513,11 1-1373,-8-7 0,1-4 2687,23-19-2637,-23-7 1,1-3-771,-7 4 0,-2-1 781,4-7 1,-4-1 14,-1-5 56,-5 0-22,-4 0 4,-3 0 12,-3 0-5,-3 2-1,-3 1 23,-2 4 461,-1-1-417,-2 10 2303,-2 0-2353,-1 9 113,-4 3-196,-1 3-12,-4 4 11,-4 6-11,-11 17 0,4-3-23,-6 13 12,10-10-22,4 15-29,8-1 40,5-1-529,9-7 535,5-16 4,5-4 7,4-4-1,4-6 1,2-2 16,21-10 6,-13-3 5,14-11 9,-22-1 0,-3-2 8,6-9-1631,-10 7 0,-2-1 1637,-9-4-1107,-5 0 1096,-4-2-1757,-5 1 1779,-4 1-32,-13-10 9,0 12 7,-9-6 4,4 16 7,-3 3-385,-1 4 379,-1 4 770,-2 4-803,0 2-349,0 5 354,0 2 1752,3 4-1769,-6 13-40,11-4-16,-2 10 2214,14-6-2331,4 1-96,3 1 1367,5 1-1574,6-1-2347,7 0 2105,8-3-172,7-2-432,7-3-381,6-3-991,5-4-2732,6-2-2846,-2-3 8272,-7-1 0,-21-3 0,-10 0 0</inkml:trace>
  <inkml:trace contextRef="#ctx0" brushRef="#br0" timeOffset="26429">9850 5881 24257,'2'-42'323,"0"1"0,0 3 1,-6 10-128,-15 24-23,-6 5-22,-6 5 340,-3 5-407,-2 7-1139,0 4 1083,5 4-22,3 4-1,6 2-5,4 1 113,7 0-136,4 0 7,4-3-1,3-1-11,5-3 17,6-2-6,6-4-2823,6-3 2840,7-5-270,22-4 270,-8-7 28,16-7-34,-18-6 57,9-17-1,-16 3-895,4-12 951,-22 7 40,-4-2 176,-6-2-93,-3 1 247,-5-12 2198,-3 15-2495,-2-4-27,-2 17 314,-1 5-448,-1 4-18,0 5 0,-1 2 2428,-1 5-2428,-2 5 0,-2 9 0,-2 7 0,-10 31 0,6-5-383,8-13 1,0 1 382,4-7 0,1 1-497,0 4 0,0 2 497,0 2 0,0 2-756,0 3 0,0 1 756,0 3 0,0 1 0,0 3 0,2 0-68,-1 3 0,1 1-868,1 1 1,0 0 733,0 1 1,1 0-90,1 0 0,-1-1-71,1-3 1,-2 2-170,-1-11 1,-2 3 0,0-4 233,-2 5 1,-2-2 116,-6 9 1,-2-4 131,4-24 1,-2-5 137,-20 14 460,1-14-326,0-11 6,5-9 368,3-10-385,4-5-39,4-9-11,4-8 10,5-6 6,5-9 51,9-11 0,3-5-29,0 20 0,2-1-184,0-4 0,2-3 0,1 4 127,3 1 1,3 3-168,0-3 1,3 1-68,0 0 1,2-1-124,2 1 0,1 0-236,1 0 1,1 1-753,0 0 0,2 0 1201,4-5 0,-2 3 0,3-3 0,0 2 0</inkml:trace>
  <inkml:trace contextRef="#ctx0" brushRef="#br0" timeOffset="27063">10780 5598 20428,'12'-40'614,"0"0"1,0 3-1,-6 9-311,-10 22-11,-2 2-124,-3 2-34,-2 1-22,-1 3-50,0 2-12,0 3 5,1 4-44,1 2-3371,1 3 3343,1 3-796,1 1 718,2 2-2097,3-1 1918,1 2-124,5-2-1137,10 10 2254,1-11-2215,8 6 23,-2-13 258,0-3 464,1-6 1143,7-4-207,-7-6 3588,5-5-3168,-10-4 202,-1-1 1253,3-12-905,-7 5-3433,1-6 3314,-7 8-475,-1-6 83,-1 7-90,-1-6-78,-2 12-61,-1 0-56,0 4-63,0 0-55,0 4 2787,0 1-2877,-1 2 1490,0 2-1674,-1 1 21,0 4-139,-4 10-101,2 2-336,-3 10-734,2 0-2817,0 4-5366,2 0 9505,1-3 0,1-12 0,1-7 0</inkml:trace>
  <inkml:trace contextRef="#ctx0" brushRef="#br0" timeOffset="28687">10873 5460 24760,'7'-39'913,"0"0"0,4-23-868,-13 61-11,-2 6 5,-2 4 11,-4 9 6,-5 7 50,-7 13 1,-3 3-2205,9-11 1,-1 1 2116,-12 21 1,0 3-3,11-15 0,1-1-90,-1 3 1,1 3 87,2-1 0,0 3 0,2-1-957,-1 7 1,2 0 937,2-7 0,1 1 1,2-2-14,2 2 0,4-3-20,2 0 1,3 0-23,1-3 1,3 0-699,3-2 0,2 0 583,3-3 1,3-1-99,1-2 1,3-1 426,2-3 1,3-2-1716,16 5 0,3-4-328,-11-9 1,1-2-3029,9 2 1,-2-3 4913,6-6 0,-25-6 1,-10-2-1</inkml:trace>
  <inkml:trace contextRef="#ctx0" brushRef="#br0" timeOffset="29047">10901 5430 18123,'-1'-3'3584,"0"0"545,1 3-4107,-11-40 6,6 36 196,-24 8-129,13 24 1,3 10-910,-4 3 0,-1 4 870,0-5 0,-1 4 0,1-3-37,-1 0 1,1 1-6,-6 13 0,-1 2-12,0 2 1,2-2-570,6-13 1,1 0 554,-4 13 1,3-2-25,9-18 0,3-2-6,1-1 0,3-1-110,10 29-450,10-5 0,8-21 0,4-2 14,-5-9 0,3-1-710,10 5 0,2-3-1136,-8-10 1,0-3 2131,6 0 0,-2-2 0,3 1 0,-1-3 0</inkml:trace>
  <inkml:trace contextRef="#ctx0" brushRef="#br0" timeOffset="29720">11880 5475 22884,'-21'-11'-824,"4"5"7,13 24-662,2-1-1299,0-1 2778,3 3 0,-1-11 0,1 1 0</inkml:trace>
  <inkml:trace contextRef="#ctx0" brushRef="#br0" timeOffset="29879">12076 5507 12382,'2'-4'6643,"-1"1"-2028,-1 3-4620,-8-35 5,6 30-34,-7-25-39,8 42-330,0 9-202,2-4-5495,8 17-2649,-2-15 7901,5 5 0,-7-15 0,-2-5 0</inkml:trace>
  <inkml:trace contextRef="#ctx0" brushRef="#br0" timeOffset="30512">12829 5746 20319,'-8'-53'1215,"-1"0"0,2 5 1,0 8-757,3 17-61,2 5-96,0 5-100,0 5-106,2 3-85,-1 3-11,1 2-11,1 3 22,3 4 0,2 7 6,4 5-6,1 6-28,7 19-16,-3-8-700,6 14 615,-7-15-78,2 1-72,0-2-119,2 1-666,10 10 381,-5-13-479,7 5 429,-11-18 84,0-4 145,-1-6 196,-2-4 146,5-8 207,-8-3 78,3-7 665,-7-3-575,-1-3-3204,-1-1 3283,-1-3-432,-1-2 499,0-1-1965,1-3 2010,-1-1 28,1 0-29,-1 1 12,2 0 10,-2 4 376,1-4 1548,-2 12-1878,-1-2-370,-1 15 727,-2 1-766,-1 17-29,-3 1-16,-2 16 0,-3 0-16,-3 5-1,-2 6 0,-3 5 1165,2-9 0,0 4-1229,-3 6 0,-1 5-114,4-8 1,-2 4 0,1-2-1705,-3 12 0,1-1 1081,1 1 1,1-3-1060,7-16 1,1-2 1439,0 5 1,2-3-1,-2 4 1,3-4 0</inkml:trace>
  <inkml:trace contextRef="#ctx0" brushRef="#br0" timeOffset="31148">13840 5796 16473,'-47'-6'248,"0"0"1,-7 7 0,9 8 2332,19 11-2553,-10 16-1077,26-13 1049,4 0 1083,4 2-1077,5-2 5,5 0 6,5-3-1,6-2 2270,5-3-2264,5-5-5,4-3-1976,1-5 1982,2-2 2392,14-11-2392,-13-2 5,8-7 11,-18 0 6,-5 0 11,-5-2 11,-5-1-2412,-5-1 2401,-4-1 2012,-9-11-2012,-10 0-17,-3 0-187,-6 7 193,5 14-11,-1 3-12,-1 4 6,-1 4 23,-12 5-23,8 5 3277,-7 4-3305,13 4 0,-10 22 22,10 6-22,6-11 0,3 3-643,5 0 0,2-1 638,-1 21 5,5-2-6,5-15-146,3-1 96,17 14 17,-1-14-15,3-9 1,2-3-14,13-2 19,-2-8 1,2-4-2791,11-6 2843,-18-3 1,1-5 10,0-5 1,-3-2-512,18-11 514,-18 6 1,-2-1-1044,9-10 1085,-3-3 18,-5 0 45,-4-2 72,2-15-89,-11 10 1488,1-12-1494,-10 15 0,-2 1 5,-2 2 0,-2 1 709,-1-4-591,-4 6-128,1 4-18,-2 9 26,0 11-42,-1 1 564,2 3-626,-2 4 17,3 5-17,-1 5-6,2 6 6,0 3 3375,5 22-3403,9 10-5,4 3-213,-1-19 1,3 2-172,7 3 0,1 1-475,-1-1 1,-1 0 602,1-2 1,-3-2-514,0 8-570,-17-21-1882,-14-1-5977,-3-6 9231,-7-3 0,7-9 0,4-3 0</inkml:trace>
  <inkml:trace contextRef="#ctx0" brushRef="#br0" timeOffset="31581">15063 5461 18913,'3'-10'3002,"-1"2"-2117,-2 8-190,15-69-3519,-11 45 3031,5-15 0,-2 3 129,-7 24 1106,-2 3-1335,2 6 457,-2 0-587,1 3 6,0 1-5,-1 4 1842,-2 3-1960,-3 13-56,0-3-4170,-3 19 3279,5-14-3343,0 8-493,4-10-3866,1-3 8789,1-2 0,-1-8 0,0-3 0</inkml:trace>
  <inkml:trace contextRef="#ctx0" brushRef="#br0" timeOffset="31745">15263 5363 20246,'0'-3'4688,"0"0"-3988,0 3-711,-3-14-45,1 19-78,-3-6-136,3 24-306,0 1-645,-1 3-2117,1 1 3338,-1 5 0,3-15 0,-2-1 0</inkml:trace>
  <inkml:trace contextRef="#ctx0" brushRef="#br0" timeOffset="32012">16135 5167 23249,'-7'-57'483,"1"1"1,0 6 0,2 6-182,1 8-33,1 9 1306,1 8-1412,0 6 395,1 5-558,-1 4 0,1 5 264,1 6-264,11 25 0,2 6-569,-2-6 1,2 2 568,0 0 0,0 1 0,2 5 0,1 2 0,2 5 0,-1 2 0,1 2 0,1 2-1163,-1 3 0,-2 1 1163,0 0 0,-1 2 0,-2 0 0,-3 1 0,0-2 0,-7 5-358,-7-10 1,-4 6 0,-3 1 0,-1-5-702,-1-5 0,-1-5 1,-3 4 371,-3 5 1,-2 5 0,-2-2 0,-3-7 567,-7-4 1,-3-6 0,3-4 0,4-4 0,2-2 0,-3 0 0,1-1-1</inkml:trace>
  <inkml:trace contextRef="#ctx0" brushRef="#br0" timeOffset="39671">1447 2057 31101,'3'-49'-450,"0"1"0,0-1 0,-1-9 0,3 4 303,4 12 0,2 5 721,1-10-55,0 6-48,-4 4 218,-1-5-528,-3 14-703,0-4 943,-3 18-275,0 4-240,-1 4-277,1 5 1052,-1 6-1014,0 7 118,-1 21 54,-2-1 182,-3 15 91,-3-5 100,0 1 211,-1 4-1125,0 0 862,5-12 1,0 1-28,-1 18-184,3-19 0,1-1-566,1 10-665,1-3-1458,3-3-6100,1-6 8671,2-6 0,-3-13 0,-1-5 1</inkml:trace>
  <inkml:trace contextRef="#ctx0" brushRef="#br0" timeOffset="39871">2237 1853 32767,'-19'-26'-9831,"5"7"6554,21 29 0,-1-2 0</inkml:trace>
  <inkml:trace contextRef="#ctx0" brushRef="#br0" timeOffset="40711">1677 3856 20269,'-11'-1'1327,"3"0"-603,8 1 1234,0 0-1077,-6-11-1555,6 11 509,-5-7-164,7 13 528,-1 6-42,-6 3 211,-2 1-565,-6 2-3503,-2-6 4349,-1 1-164,-2-2-276,-10-2 395,11-4-119,-6-6-240,15-10-652,5-3 172,-1-8-91,5 2 2963,3-4-2767,11-17-1957,0 7 2103,10-13 229,4 2 946,4 3 3,0 2 4,5 4 42,-18 22-31,14-1-100,-14 11-278,4 2-470,-6 7-710,-2 5-377,6 17-443,-8-2-314,3 14-56,-12 13 335,-7-7 235,-1-13 0,-3 1 470,-13 19 540,7-23 1,-3 0 206,-2 2 1,-1 1 218,-1 0 0,-3 3 966,-13 16 1,-3 1-871,9-12 1,-1-1-1045,4-4 0,-2 1 0,1-2 827,-1-1 0,-1 0-12,-1-3 0,-4 1 0,3-4-223,3-3 0,-1-2 420,-12 10 1,2-7 628,7-17-460,6-5 529,4-7-1229,6-4-100,5-19-1084,11-15 385,8-4-156,11-6 109,6 14 954,5 0 253,4 4 634,3 1 522,3 5-1066,-11 12 1,2 2-452,16-5 0,-10 9 0,2 3 0,21 8 0,-20 9 0,-1 4 0,11 9 0,-22 3 0,-5 2-1323,-6 5-3380,2 13-5128,-11-15 8359,-1-4 0,-4-13 0,-2-5 0</inkml:trace>
  <inkml:trace contextRef="#ctx0" brushRef="#br0" timeOffset="40896">2484 4225 30328,'-10'-18'-5518</inkml:trace>
  <inkml:trace contextRef="#ctx0" brushRef="#br0" timeOffset="41704">1874 6354 16816,'-1'-44'515,"0"1"1,-1 2 0,5 7 2056,12 10-1719,9-8-44,-5 9-209,7-4 973,-8 11-972,2 2 536,17-4-372,-12 9-66,14-2 194,-17 9-791,11 3-111,-7 3-336,19 9-2002,-17-1 1692,7 7-922,-12-1 895,-3 0-328,0 14 311,-10-8 186,-1 9 192,-13-13 376,-12 8 312,-1-8 2987,-12 5-2626,4-9-1623,-2 0 1908,0-1-18,2-2-174,2-2-220,3-2 16,5-3-144,3-2-116,4-3-240,2 0-56,1-1 3059,1-2-3472,1 0 211,0-2-811,0 0-51,1 1 74,0-1 117,1 2 107,1 0 124,2 0 1262,3 2-107,6-1 184,5 0 50,5 1-49,5 0-73,20 3-169,-9 0-52,14 5-986,-3 10-1672,-12-1 1748,6 9-53,-17-3-115,-6 1-661,-6 0 593,-6 2 239,-6-1 193,-7 1-2196,-7-1 2866,-7 0 258,-21 9 326,7-9-602,4-6 1,-2-2 341,-4 1-562,-12 1 946,18-11-1420,2-4 234,1-2-649,3-2-228,1-3 216,1-3-101,2-6-286,0-2 79,2-4-684,3-3-1980,4-3 3632,3-5 1,5 13 0,1 1 0</inkml:trace>
  <inkml:trace contextRef="#ctx0" brushRef="#br0" timeOffset="42022">2989 6379 26000,'2'-2'1942,"0"0"-951,-2 2-4053,-31 11 1887,24 1 1,-24 2 0,31-5 0</inkml:trace>
  <inkml:trace contextRef="#ctx0" brushRef="#br0" timeOffset="45591">11725 2530 13270,'-51'7'525,"-1"1"0,6-1 0,4-1 40,1 3 1789,-11 4-1074,24-6-320,-7 3 122,29-7-91,3-2 451,6 1-1003,3-1 628,5 0-594,4 0-374,5 0-136,5 0-1522,3 0 1222,6 1 1,3-1 868,8 0-234,6 0-163,9 0-120,-27-1 0,2 0-937,4 0 1,2-1 1090,2 0 0,5 0 103,3-2 0,6 0 1,-2-1-604,-9 1 0,-1 0 0,3-1 541,1 0 0,2 0 0,1 0 1,-3 0 67,6-1 0,-2 0 0,0 1-13,5-1 1,0 0 0,1 1-6,1-1 0,0 1 0,5-1-121,-11 2 0,4-1 1,1 1-1,0 0 1,-3 0-469,2 0 0,-3 0 0,0 0 0,2 0 326,1 1 1,2-1 0,1 0-1,-1 0 1,-4 1-128,-4-1 1,-3 2 0,0-1 0,2 0 92,1 0 1,3 0 0,1 0 0,-1 0 0,-3 0-121,-1 0 1,-3 0-1,-1 1 1,3-1 109,7-1 0,3 1 0,0-1 0,0 0-7,0 0 1,0 0-1,-1 0 1,-5 0-89,-7 0 1,-3 1 0,2-1 75,2 0 1,3 0 0,-1 1 0,-7-1-110,-2 1 0,-5 1 197,-2-1 0,-1 1-926,29 0-1714,-8 0 2600,1 2 1,-27-1 0,-3 1 0</inkml:trace>
  <inkml:trace contextRef="#ctx0" brushRef="#br0" timeOffset="46291">11682 4877 5864,'41'-1'481,"0"1"1,1-1 0,-3-1-1234,24-6 965,-27 4 0,1 0-23,5-1 1,2 0 295,4 0 1,1 0-378,4-1 0,0 1-33,5 0 0,0 0-32,3 0 1,1 0-182,-20 2 0,0-1 1,1 1 149,1 0 0,0 0 0,0 0-47,0 0 0,-1 0 0,3 0 41,0 0 0,4-1 0,-1 1 0,-2 0-4,2-1 1,-2 1 0,2 0-1,13-2 1,3 1 0,-5 0 1,1 0 1,0-1-176,-6 1 1,3-1 0,-2 1 225,7-1 1,0 0 207,-11 1 1,2 0 0,0-1-109,-2 1 0,0 0 0,-2 0 58,9 0 0,1-1-70,-9 2 0,2-1 0,-3 0 64,5 0 1,-1-1-59,-3 1 0,4 0 0,0 0-27,1 0 1,1 0-1,-1 0-13,0 0 0,-1 1 0,1-1-102,7 1 1,1-1 0,-7 2-102,-7 0 0,-3 1 88,12-1 0,-2 1-66,-22 0 1,-3 0-97,26 1-30,-8 0-70,-9 0 1114,-7 0-2422,-1 1-706,-13 2-3166,0 0 5431,-13 0 0,-4-1 1,-1-1-1</inkml:trace>
  <inkml:trace contextRef="#ctx0" brushRef="#br0" timeOffset="46958">12078 6812 5088,'-51'8'175,"0"-1"1,6 0 0,5 0 2470,5 0-2486,7-1-26,5 0 8,4 0-1031,2 0 1071,4-1 1143,2 0-1142,3-1-47,3-1 6,2-1 2214,2 1-1805,6 0-314,3 0-30,7-2-20,5 0 399,24-3-481,0 0 935,3-2 1,4-1-995,-15 2 1,2-1 87,9 0 0,5-1 0,1 1 82,-1 0 0,1 0 0,-1 0-863,2 0 1,0 0 0,0 0 899,1 0 0,1 0 0,-1 1-12,3-1 1,1 0 0,-3 1-644,-11 0 1,-1 1 0,1-1 635,11-1 0,2 1 1,-1-1-303,-3 0 0,0 0 0,0 0 335,0-1 1,1 0 0,-1 0-126,0 0 1,0 0-1,-2 0-113,-3 0 1,-1-1 0,-4 1 26,5 0 1,-3-1-57,1 1 1,0-1-293,0 0 1,-1 0 300,-1 1 1,3-1 16,6 0 1,7 0 0,-5 0 297,-1 0 1,-1 1-356,0 0 0,4 0 0,-4 0-25,5 1 1,-6 1 42,-12 0 1,-1 1-13,9 0 0,-2-1-42,6 0 980,1 2-1050,-21-1-11,-1 1-190,-22 1-571,-4 0-931,-4 0 174,-3 0 0,0 0 0</inkml:trace>
  <inkml:trace contextRef="#ctx0" brushRef="#br0" timeOffset="64437">1429 9552 20996,'-8'0'840,"0"0"-481,8 0 196,0 0-701,3-23-22,13 15-101,11-20-414,17 21 162,8 1-1295,4 1 1105,5 1-112,1 2-192,-2 2-312,-1 0-387,-7 4-532,-8 2-5599,-5 20 7806,-29-6 39,-11 16 0,-28-11 0,-7 2 0,-5 2 0,-5-1 0,-1 0 353,-2-2 1097,-1 0 670,17-10 0,-1 1 59,-15 7-1277,19-9 0,1-1 448,-6 3-387,5-3-319,6-1-274,7-4-185,4-1-62,8-5 422,12 0-422,4-3 1060,13-2-1211,1-3-56,6-3-1118,6-4 1034,4-2 5,4-2 51,0-2 42,-13 5 0,1-2 65,14-7 7,-18 6 1,0 1 31,3-7-2693,-4-2 2743,-5 0 39,-6-2-692,-5 0 743,-5-1 5,-4 0 28,-5 2 45,-4 0 1569,-30-25-1255,13 23-620,-19-18 575,24 30 2081,3 2-2104,3 2 875,4 2-1002,2 4-119,3 0-68,2 4 3033,1 0-3245,2 7 33,3 2-10,4 7 15,11 14-150,3 11 6,0 3-102,-6 6-100,-12-9-174,-6 3-324,-6 2-684,-7 2 839,-3-9 1,-1-3 0,2-2-1,-10 15 1</inkml:trace>
  <inkml:trace contextRef="#ctx0" brushRef="#br0" timeOffset="67260">3538 9438 23909,'-25'-20'39,"1"-1"0,-22-5-5,5 69-17,17-16 0,0 2-1551,0 0 0,0 1 1534,1 1 0,3-1-23,-4 14-10,4-1-1,6-2 1,6-4-29,6-2 682,20 6-732,2-12-33,19 2-23,1-16-480,9-7 1,7-5 465,-7-4 0,2-1 142,10 0 1,0-3 22,-1-8 0,-7-4 63,5-7-10,-22 8 1,-2-2 69,3-10 45,-5 0 6,-6 1 22,-6 0 1425,-5 1-1307,-4-11-88,-5 10 547,-46-5-734,16 32 433,-36 11-461,29 20 23,0 4-3126,1 1 3069,4 0-105,1 14-2045,13-13 2045,4 7-202,25-12 162,1-11 61,17-1-72,-3-14 2095,5-3-2005,1-6 61,0-3 68,0-6 49,-4-2 453,-2-3-340,-6-1 364,4-13-236,-12 8 514,0-9-256,-12-1-314,-3 7-49,-5-6-1,-3 8-38,-5 2-2392,-3 1 2346,-2 0 2063,-12-5-2096,6 8-223,-7-1 195,10 10-23,-1 3-28,1 3-11,1 1 3215,-4 4-3282,7 3-17,-4 3-236,7 10 23,3-2-185,1 8-1349,5 3 117,3-6-995,4 4 2709,6-6 0,-5-10 0,1 0 0</inkml:trace>
  <inkml:trace contextRef="#ctx0" brushRef="#br0" timeOffset="67853">4485 9507 26530,'10'-3'12,"-4"21"-29,-10 13-17,-1 14-11,0 4-44,0 11 50,2-12-4235,1-1 4263,2-32-1,0-3 627,0-4-581,0-4 50,0-2-6,0-2 112,1-5-122,-1-1 3244,2-7-3166,2-7-73,1 2 452,2-8-362,7-5-62,6-1-90,1-1-3370,11 1 3348,-13 18-1758,6 0 1763,-10 10 1,-1 2-1,0 5-11,0 2 12,3 5-18,5 14 1,-2-4 11,3 10-12,-1 3 18,-7-6-12,6 7 11,-6-11 2522,2 0-2521,3 0-18,3-3 23,19 2 17,7-9 1939,1-2-1961,-2-14 16,-17-4 17,13-20-17,-11 4-3150,7-14 3167,-15 7-2109,-3-5 2114,-2-4-522,-4-6 545,-2-6-16,-5-4-1,-3-7-350,-5 16 0,-1-1 347,-1 10 0,-2 0 12,0-10 0,-1 0 80,-7-12 29,-1 5 196,-7-5 1302,0 16-1655,-2 4 625,7 23-625,5 12 0,4 8 1686,-2 5-1686,-1 7 0,-1 9 0,-3 7 0,4 1 0,0 2 2349,-4 24-2349,5-15 0,0 0-754,3-9 1,1 0 753,1 3 0,0 1-91,1 1 1,0 0-92,0 0 0,2 1-1310,0-2 0,2 0 1232,0-2 0,2 0-295,5 8 1,3-1-631,-3-12 0,1-1 669,3 7 1,1-2-1090,9 7-2126,-2-6-2772,0-4 6503,0-5 0,-11-14 0,0-2 0</inkml:trace>
  <inkml:trace contextRef="#ctx0" brushRef="#br0" timeOffset="68654">4897 9588 23959,'49'-24'-293,"1"0"0,-3 1 0,-3 6-76,12 13-1200,2-1 1140,-19 2 0,2 0-78,-2-1 1,0 0-374,11-4 1,-1-1 587,10-4 208,-11-3 196,-33 7 163,-5 0 129,-5 0 501,-3 1-238,-4 1 1107,-8-1-962,1 1-61,-8 0-118,4 2 501,0 2-663,-1 0-45,1 0-45,1 0-56,3 1-34,1 1-95,3-1-56,2 1-56,1 1-151,2 0 5,14 5 56,-1 2-5,16 7-6,0 3-16,6 4-792,5 5 763,4 4-53,-13-4 0,0 2-58,13 17 33,-18-14 0,-2 1-275,-5 16-112,-9 3-33,-12-1 95,-10 2 180,-11-4 156,-6-2 112,-5-7 62,-1-5 185,-14-2-34,13-13 44,-7-3 623,7-20-566,16-4-33,-5-12-35,21-2-27,2-5-40,4-4-39,4-2 6,14-19-101,2 14-663,1 6 0,2 2 646,11-4-56,6 3 1,3 1-7,4 2 37,-10 7 0,0 2-25,4 3-6,16-3-2673,-16 7 2673,12 0 17,-23 6 400,-4 2-406,-2 2 1,-5 0-1,-1 2 23,-5-1 22,2 1 1019,-10 0-951,1 0 3314,-7 0-3376,-1 0 63,-3 1-58,-1 2 29,-5 3-7,-2 2 7,-3 4-12,-2 1-5,0 2-6,2 0-12,-3 9-3413,6-5 3374,1 7 18,8-8-720,1 1 719,5-2-260,2 1 260,7-1-5,4-2-12,19 5 23,-5-7 2890,12 1-2890,-10-7-2202,-3-5 2241,7 0 288,-11-5-288,2-1 22,-13-5 23,-4-1 12,-3-4 21,-4-1-22,-2-4-11,-3-2 6,-3-3 11,-5-1-12,-3-3 7,-3 0 10,-2 0 107,-9-8-118,5 12-22,-7-5-28,10 15-12,-1 3 3393,1 3-3426,2 3-28,2 3-6,1 1-33,2 1-62,2 3-100,1 3-158,2 4-2990,5 24 3377,15 5 0,-8-5 0,10-8 0</inkml:trace>
  <inkml:trace contextRef="#ctx0" brushRef="#br0" timeOffset="68987">6786 9928 23343,'-2'6'2784,"0"-1"-779,2-5-1977,4-46 11,1 22-28,0-8 1,0 0-723,7-1 739,0-7-3066,1-6 3049,3-10-299,-8 25 0,1-3 288,6-21 0,0-5 7,-3 16 1,-1-2-1,1 1-515,-1-2 1,0 1 0,0 0 516,-1 1 0,-1 1 1,-1 2 7,-1-1-1,-2 2-5,-1 3 1,-2 1 13,0 4 0,-1 2 37,-4-20 33,-2 11-32,-3 12 29,-2 10-92,-1 7 2204,-1 7-2204,-11 11 0,2 5 0,-11 14 0,3 6-1656,0 8 1656,0 10 0,8-5 0,1 4-240,5-9 0,0 2 240,-4 16 0,1 1 0,7-13 0,1 0-213,1 0 0,3 2 22,2-4 1,2 3-1,2-2-103,2 5 0,3 1-299,-1-9 0,2 2 0,2-3-374,5 0 1,3-3 966,3 5 0,0-4 0,2 3 0,1-4 0</inkml:trace>
  <inkml:trace contextRef="#ctx0" brushRef="#br0" timeOffset="69487">8811 9188 12233,'11'-61'1049,"0"-1"1,-2 5-1,-3 4 161,-5 18 0,-3 4-690,-11-21 231,-24 6-476,3 19-79,-16 4-51,12 17-38,-1 8 1292,-15 19-1365,13 4-18,16-5 1,0 4 155,2 11 0,2 5-158,-1 12 0,1 3-17,0 0 1,2 5-6,4 0 1,2 5-1,1-4 427,5-19 0,0-2 0,1 4-477,-1 11 1,-1 8 0,0 0-1,2-5-656,1-5 1,1-3 0,0 2 522,1-2 1,-1 4-1,0 0 1,2-3-264,0 1 0,1-2 1,0 0-743,0 0 1,1 1 0,-1-1-153,2-1 0,-1 0 0,1 0 1348,-1 3 0,0 1 0,1-5 0,-1-6 0,1-4 0,-1-2 0,0 0 0</inkml:trace>
  <inkml:trace contextRef="#ctx0" brushRef="#br0" timeOffset="69636">8002 11132 10721,'-16'-45'412,"0"0"0,1 0 0,1 0 1,1 1-1,3 3-194,4-7 1,4 2-34,-1-2 0,3-4 285,3 2 0,2-3 0,0 3-288,2-10 0,1 1 60,0 9 0,2-2 1,2 1-57,3 5 1,1 0 0,0 4-112,2-6 1,2 2 216,6-11 0,1 4-270,-8 21 1,0 3-15,0 1 1,1 1-43,21-21-78,1 2 207,-9 16 0,1 1-437,-8 6 1,1 1-236,9-6 0,1 1-1209,15-8-1542,1 2-1588,-17 15 1,0 0 4737,10-4 1,0 3 0,-35 15 0</inkml:trace>
  <inkml:trace contextRef="#ctx0" brushRef="#br0" timeOffset="70344">8833 9765 13373,'-1'5'4991,"0"-1"1478,1-4-7116,68 11 753,-19-30-1997,-2 17 0,1-3 1908,-18-13 0,-4-4 0,18-13 213,-1-6-211,-11 5 1,1-2-3,-9 6 0,0-1-782,8-11 1,-2-2 781,-8 11 0,-3 0 2,0 0 1,0-2-122,5-14 0,-2 0 146,-7 13 1,0 0 19,2-9 1,-2 0 106,-7 9 0,-3 2 30,2-15-27,-7-6 0,-4 28 368,-3 5-419,-1 4 1597,0 6-1625,1 5 680,1 3-747,0 4 3315,-5 14-3326,-1 3-34,-3 14-64,-2 3 75,-1 9 9,3-3 0,1 3-693,2-8 0,1 2 679,-4 13 0,1 1-6,4-10 0,1-1-1434,1 1 0,0 0 1420,0 1 0,2 0-8,0-1 0,0-1-954,3-2 0,0-1 953,1-2 1,1 0-26,2 23-25,6-8 1,4-8 173,7-7-191,4-8 2010,3-5-2021,5-5 2715,2-6-2675,5-5-1095,3-7 1134,3-6 22,-9-4 1,0-3 16,20-13 8,-19 8 0,-1-1 15,12-15 47,-3-3-20,-5-2 25,-15 12 1,-2-1 31,8-13 16,0-11 22,-19 24 1,-5 7-28,-5 5 214,-7 5-270,-5 4 1359,-6 5-1309,-21 6-2509,7 4 2431,-13 6-23,12 5-637,2 2 643,3 4-140,-4 15 118,12-8 5,-1 10-2034,15 3 2001,8-11 5,6 9 5,9-15-1054,5-3 1049,8-3-711,27 0 700,-10-8 25,-13-5 0,-1-2 14,15-2 11,-2-4 1001,-4-3-1001,-4-5 17,-6-4 1615,2-12-1576,-14 2-17,-2-9 17,-13 7-11,-3-1-11,-5-1 34,-3-2-18,-4 0 6,-2 0-5,-3 2-12,0 1 2446,-1 3-2378,-8-3-40,-3 8-50,1 3 2222,1 10-2228,9 8-11,-1 4 406,1 4-445,1 5-11,0 1 179,2 3-229,1 3-35,4 1-312,1 14 111,4-7-95,4 7-779,11-1 269,-1-12-319,9 6-415,-3-14-884,3-3-1798,2-4 4346,4-4 0,-12-4 0,0-1 0</inkml:trace>
  <inkml:trace contextRef="#ctx0" brushRef="#br0" timeOffset="70820">10393 9415 18476,'27'-40'784,"1"0"0,-2 3 0,-9 10 1159,-15 22-1596,-4 2 730,0 1-937,-2 1 410,-3 1-477,-4 3 1213,0 1-1269,-4 5 264,0 8-276,5-1-5,-3 7-11,7-4 11,2 2-28,3 1 11,1 1-22,3 1-196,19 17 134,-3-16-297,16 11 326,-8-25 32,1-3 12,0-4 28,9-6 34,-10-4 11,4-6 5,-13-1 6,0-2-517,-2-1 562,-2-1 414,2-8-408,-5 6 27,0-6 23,-5 10 5,-3 2 17,0 3-22,-2 4 39,-1 2-151,0 2 500,-1 1-573,-1 4 28,-2 1-17,-1 6 79,-4 9-62,3 0-11,-2 8-23,6-4-44,4 12 55,4-9-22,6 8-67,18-6 23,-1-8-287,15 1 292,-5-10 5,2-5 35,0-2 27,-1-3-11,-5-5 50,-3-2 29,-4-7 117,4-13-51,-9 3-16,1-11 11,-11 5-6,-4-2-22,-4-4 6,-2-2-23,-2-1 90,-7-14 45,-14-7-158,1 12-16,-10 5 0,9 26-5,-2 4-68,0 3-61,-1 3-146,1 2-236,2 2-402,-1 4-953,3 3-4923,1 2 6766,0 6 0,8-6 0,2 1 0</inkml:trace>
  <inkml:trace contextRef="#ctx0" brushRef="#br0" timeOffset="71363">12930 9190 23657,'-7'-49'435,"0"1"0,-1 4 0,-1 7-77,-6 12-21,-3 4 240,-10-5-90,-7 6-420,8 3-28,2 8-16,17 7-51,2 4 16,0 4 18,-3 12 16,3 1-10,0 11-7,5-3-10,5 5 5,4 2 0,9 2-307,7 3 296,7 1-612,6 2 579,7 0 35,-20-21 1,2 0 5,21 17 0,0-1 3,-19-13 0,-1-1-1272,15 11 0,-5 0 1278,-15-5 5,-12-3-11,-11-4 11,-12-2-11,-10-4 6,-11-2 0,-8-3-1023,-5-3 1017,-5-2-22,-1-4 22,-3 0-23,2-5-38,2-2-1212,2-5 1066,5-3-146,6-3-168,5-5-230,6-5-413,7-6-426,9-7-4072,5-5 5238,14-11 0,-5 25 0,7 1 1</inkml:trace>
  <inkml:trace contextRef="#ctx0" brushRef="#br0" timeOffset="71587">13329 8673 25640,'-1'26'22,"1"25"-30,-1-15 0,1 2-791,1 0 0,0 0 762,1 1 1,0 2-312,3 15 1,1 0 75,-2-20 1,-1 0-146,3 19 0,-1-1-714,1-2-248,-2-5-463,0-4 1842,-1 9 0,-1-27 0,1 3 0</inkml:trace>
  <inkml:trace contextRef="#ctx0" brushRef="#br0" timeOffset="77891">13272 9137 23663,'18'-21'28,"6"3"-84,11 8-56,7-1-4582,2 0 4246,3 1-734,-13 4 0,1 0-1781,18-1-5585,9-2 8548,-30 7 0,-15 0 0,-7 2 0</inkml:trace>
  <inkml:trace contextRef="#ctx0" brushRef="#br0" timeOffset="78577">13918 9157 24850,'8'-38'628,"-2"7"-488,-11 25-28,0 2-51,-3-2-10,0 2-12,-3 1-39,-12 0-11,3 4-40,-11 2 51,-6 10 0,7-1-934,-8 7 940,16-3-12,2 0 6,5 2-22,2 0-1,5 1 1,2 0-6,4 1-78,20 24 94,-4-20 18,17 16 5,-7-29-16,3-3 21,1-3 12,-1-3 0,1-3 28,-4-5-5,-1-2-1,-1-5 991,-3-1-957,-1-3 156,4-19-189,-11 12-1,2-15 12,-11 19-1,-2 1 29,-1 3 33,-2 2-5,-1 4-1,-1 2-5,0 4-22,1 1-56,2 2-34,0 1-107,1 0 96,-1 3 0,0 2 33,-4 13-22,2-2 0,-1 9-5,3 7-12,2-6 6,3 8-3393,5-10 3393,5-1 6,5 1-35,30 12 35,-16-15 10,24 5 23,-11-23-16,5-16-7,-1-4-143,-3-11 150,-15 0 4,-2-2 12,-4-3 40,3-23-46,-16 21 0,-2 0-459,1-2 1,-2 0 442,-1-1 0,-2-1 793,1-20-777,-1-3 18,0-1 4,-1 0 7,-3 4-2160,0 4 2204,-2 8 28,0 7 123,-3 9-106,-2 7-6,-1 7 733,-2 5-834,0 7 1607,0 6-1640,-1 8-11,0 7-17,-4 7 22,-2 7-22,-1 8 1502,4-3 1,2 1-1519,-4 24-503,5-19 1,2 3 451,3 3 0,3 1-107,4 5 0,2 1-43,1-9 1,1 1 0,1-1-53,3 8 0,3-3-90,0-4 1,3-3-622,2-5 0,0-4-3631,12 16 2090,-10-20 1,0-3-6363,7 1 8425,-4-7 0,-12-11 0,-5-5 0</inkml:trace>
  <inkml:trace contextRef="#ctx0" brushRef="#br0" timeOffset="79645">14437 9162 17550,'20'-44'-717,"16"10"1503,0 31 0,6 7-1313,0-3 1,-1-1 162,-7 1 0,-2 0 791,25 0-1222,-22-1 822,-4-1-448,-6-1 259,-6-2 2727,-4 1-2189,-6-1 893,-4-1-754,-2 2-39,-5-2 414,-7 3-441,-2 1 16,-6 0 459,-11 5-521,4 1-311,-8 4 182,8 1-78,0 1 34,-5 7-185,9-2-12,0 4-16,11-6-6,4 1 0,3-2-11,5 1 245,10 4-228,2-5 16,11 1 6,0-7-11,2-4 74,14-3 32,-1-9-44,-2-2-623,-10-7 673,-13 4-92,-4-3 92,-1-1-17,-4-2 106,-1-12-38,-4-3-96,-4 0 109,-3 4-114,-3 13 150,-13-4-184,5 11-11,-11-3-6,8 12-5,-4 2-6,-1 4 0,-3 3-23,0 4-5,1 4-5,2 4-23,1 2 11,-1 17-17,8-6-5,0 11-521,12 5 397,5-11-38,7 10-898,21-2 474,-6-22 1,2-2 215,0 0 0,1-1-658,4-3 0,0-3-194,15 2-251,1-4-728,-14-9 0,1 0-903,17-2 1670,-18-2 1,0-3-730,11-5 851,-2-4 1648,-3-3 599,-3-1 667,-6-3 654,-4-2-1904,-5-3 2107,-4-2 1260,-1-11-1717,-7 9-1038,-2-7-18,-4 14 813,-2-13-1284,-2 15 711,-1-8-772,0 17 3242,1 4-3253,-1 2-303,1 3-44,-1 3-11,-1 4 10,-1 13-10,-1-1-6,-1 12 274,3-4-285,0 3 6,1 2-23,2 0-6,0 1-11,1-1-22,0-1 22,1-3-5,-1 5 44,2-12 1,-2 2 72,1-14-17,-1-3 68,0-3-90,0-9-6,0-1 6,0-8 6,0 1-17,0-4 27,0-2-16,1-3 17,1-1-6,3-3 57,10-24-35,-3 21-264,13-23 237,-11 35-34,4-2-3290,-3 11 3290,1 2-11,3 1 17,1 3 5,3 2-17,-1 2-16,2 3 16,1 2-11,-2 4 6,1 4 0,-3 4-11,0 3-1,-4 2 6,-2 2-16,-3 13-12,-4 0 39,-2 1 18,-7-6-24,-2-14 197,-1-3-185,0-4 3403,1-4-3330,0-3-17,1-5-28,0-3 6,0-4 16,2-4 6,0-2-17,0-4-11,3-2-5,2-2-1,4-3 6,2 1-540,2-2 562,3 3-27,0 1 38,12-5-27,6 7-23,2 2-293,0 7 282,-9 10 0,0 0 11,1 4-34,-2 3-16,10 13-22,-11-1-12,7 10-45,-13-5-704,-2 3 609,-3 2-767,-1 17-1686,-7 6-516,-3 1 2460,-9 3 0,3-34 0,-2-1 0</inkml:trace>
  <inkml:trace contextRef="#ctx0" brushRef="#br0" timeOffset="80582">16385 9370 16852,'4'-6'5186,"0"2"-4183,-4 4 2083,0 0-3097,34-38 5,-24 29 1,26-29 10,-29 38-5,8 0 0,2 0-16,6-1-18,2-2 23,-6-1 11,4-3 5,-10 0-5,-1-1 23,-1-1-12,-2-3 28,1-7-33,-4 2 16,1-7 40,-5 0-29,-2 6-5,-2-2-11,-4 10 0,-2 2 0,-3 3 5,-12 3 1,3 3 5,-19 7-17,15 2-22,-8 5 16,13-1 6,1 2-5,3 2-6,2 1-17,-1 13-11,6-6-755,2 8 739,4-11-40,5 1-28,3-1-213,13 8 118,-1-10 4,9 6-49,-3-14 28,1-1 28,1-4 28,-1-4 6,19-10 162,-18-2 34,12-8 22,-22 0 44,-2 0 35,-3-4-18,-2-1 18,-2-3-1,-1 1-5,-3 0 806,1 0-751,-1 4 18,0 1 16,-1 5-16,0 3-28,-2 2-23,1 3-34,0 2-16,-1 2-162,1 0 49,2 7 24,1 2 21,3 8-27,1 3-6,1 2 0,1 4-23,-1 1 23,4 13-11,-4-10-11,2 10-6,-5-13-6,0-1 1,0-4 33,0-3-12,-1-5 24,-1-5 21,-1-3 6,-1-4-22,2-3 11,3-11 0,0 0 0,4-9 6,-1 2 16,1-2-11,0-1 6,1-2 28,3 1 17,0 0-23,1 3-6,1 1 1,0 4-6,-1 3 11,6 2-56,-5 5-5,3 1 5,2 8-5,-5 2-23,7 4 23,-6 2-6,2 4-944,1 1 939,0 3-3077,2-1 3082,0 1-277,1-1 261,2-1 16,1-2 0,1-3 5,12-2-5,-10-4 605,8-4-594,-13-7 11,-1-3-5,0-6-6,0-4-11,-2-4 2930,-1-5-2907,-1-3-2838,-1-6 2831,-1-5-21,0-5-2171,0-5 2199,-2-7-737,-7 27 1,-1 0 752,-1-2 0,1 0-464,-2 0 0,1 0 461,-1 1 1,-1 0 645,3-27-598,-3 5 39,-3 7 34,-4 8-28,-2 7 1302,-4 7-1330,0 7-55,-2 4 1910,0 6-1956,0 2 2925,-5 3-2925,2 5 0,-4 4 0,2 6 0,0 5 0,-2 7 0,1 7-1982,-1 8 1982,2 7 0,4 6-277,3 5 277,4 4-560,7 1 560,2-30 0,1 1 0,2-1 0,2-1-45,2 2 0,2-2-37,1 0 1,1-1-23,0 0 1,1-1-18,1-2 1,0 0-126,16 22-735,-3-6 595,-4-4 2546,-4-7-2866,-6-4 34,-2-5-908,-4-5-1735,0-4 3508,1-4 1,-6-5 0,0-2 0</inkml:trace>
  <inkml:trace contextRef="#ctx0" brushRef="#br0" timeOffset="80817">17402 8983 22179,'-6'-3'2716,"2"0"-633,4 3-1427,111-24-3431,-56 16 2849,-10 0 1,8-3 0,-6 3 126,12 4-10,-2 0-40,-3-2-94,-5 0-57,12-2 0,-19 3 0,6-2 884,-23 3-884,-6 1-89,-4 1 89,-3 1 0,-5 0 0,-2 1 1515,-3 0-2126,-2 0-577,0 4-1724,-3 1 2233,-2 5 0,1-4 1,0 0-1</inkml:trace>
  <inkml:trace contextRef="#ctx0" brushRef="#br0" timeOffset="84006">6742 9781 23595,'-11'-32'661,"2"7"-538,8 24 264,0 0-342,1 5-6,2 0-11,2 3 17,4 6-23,4 3-11,1 2 12,-1 0-18,-3-3 12,-1-1-11,1 1-1,0 1 1,0-1-12,1 1 1,5 4-1,-2-3-39,13 6 12,-10-10-7,7 1-21,-8-5-12,0 0-67,-3-2-78,-1 1-824,0 0-50,-4 0-538,-1-1-1401,-4 0-5578,-2-2 8609,0 1 0,0-4 0,0 0 0</inkml:trace>
  <inkml:trace contextRef="#ctx0" brushRef="#br0" timeOffset="84351">6886 9871 13469,'-1'-7'5247,"0"2"-4103,1 5 3034,0 0-4010,-6-14-107,4 11 35,-4-9 352,5 21-269,0-2-6,0 5-3385,-2-3 3386,1 0-45,-2 1 201,-10 10-235,3-5-22,-9 7-11,-3-1-51,5-5-6,-5 6-33,8-9 6,3 0-112,1-2-158,3-2-1455,1 2-662,5-4 2409,0 2 0,2-6 0,1 0 0</inkml:trace>
  <inkml:trace contextRef="#ctx0" brushRef="#br0" timeOffset="91212">3321 10640 8153,'-50'0'209,"1"0"0,3 0 0,6 1-148,1 1-21,6 1 4,4 1 1137,4 1-1130,3-1 16,2 1-17,3-1 556,4 0-651,3-1 210,3 0-255,4-1 1208,2 2-53,10 1 111,13 1-191,20 1-581,2-3-214,11 0 146,-8-1-6,6-1-22,6 2-174,-27-3 1,0 0-18,3 1 1,1 0-1596,21 1 1,2-1 1530,-12 0 0,3 0-1,8 0 0,8 0 1,-5-1-1119,0 0 0,-1 0 1084,-5-1 1,3 1 0,-2-1-490,-12 0 1,-1 0 0,0-1 485,3 1 0,0-1 0,1-1-305,2 1 1,1 0-1,0-1 305,0 0 0,2 0 0,3-1 8,3 0 1,4 0 0,0-1 0,-2 1-12,-11 1 1,-2-1 0,0 1-1,3-1 40,0 0 1,2 0-1,1 0 1,-1 0-1,-2 1-41,14-2 0,-4 1 1,1 0 1,2-1 0,0 1 0,0 0 2,-15 0 1,0 1-1,0-1 1,0 1 29,1-1 0,0 1 0,-1 0 0,1-1-19,0 1 1,0 0 0,0 0 0,0 0 9,1 0 0,-1-1 1,1 1-1,0 0 13,0 0 0,0 0 0,0 0 0,0 0-34,0 0 1,0 0-1,1 0 1,0 0 44,0 0 0,0 0 0,0 1 1,0-1-2,0 0 0,1 0 0,-1 1 1,1-1-9,1 1 1,-1-1 0,1 1 0,-1 0-26,0 0 1,0-1-1,0 1 1,4 0 39,3 0 0,4 1 0,1-1 0,0 0 0,-4 1-30,1-1 1,-2 1-1,-1-1 1,4 1-8,-1-1 0,3 1 0,1 0 0,-1 0 0,-5 0-11,-1 0 0,-3-1 1,-2 2-1,1-1 13,1 0 0,-1 0 0,1 0 0,4 1-4,-9-1 1,4 0 0,1 1 0,0-1 0,2 1 0,-1-1-6,3 1 0,0 0 1,1 0-1,1 0 1,-1 0-1,0 0-15,1 0 1,-1-1-1,1 1 1,-1 0-1,0 0 1,0 0-1,-1 0 1,0 0-1,-1 0 1,0 0-1,-2 0 1,-3 0 0,10 0 0,-3 0 1,-1 0-1,0 0 2,2 0 0,-1 0 0,1 0 0,0 0-5,0 0 1,-1 0-1,1 0 1,0-1 2,-2 2 1,0-1-1,1 0 1,4 0 1,-9-1 0,3 1 0,1 0 1,1 0-1,-2-1 0,-2 1-3,-2 0 1,-4 0 0,0 0 0,2-1 0,5 1 5,0 0 1,6 0 0,3-1 0,0 1 0,-1-1-1,-3 1 1,-5 0 1,10 0 1,-7-1-1,0 1 1,2 0-4,-10 0 0,2-1 0,2 1 0,-1-1 0,-2 1 1,-3-1 12,6 1 0,-4-1 0,0 1 0,3-1 22,3 1 0,5-1 0,0 1 0,0 0 1,-4-1-13,1 0 0,-3 1 0,0-1 0,3 0-9,-2 1 1,4-1 0,1 1 0,-2-1 0,-4 0 1,-2 1 0,-4-1 0,-1 0 0,0 0-3,2 0 0,-1 0 0,0 1 1,0-1-5,0 0 0,-1 0 0,1 0 0,-1 0-5,0 0 1,0 0 0,0 0 0,0 0 1,-1 1 0,0-1 0,0 0 1,0 0-5,-1 0 0,1 0 0,-1 0 0,0 0 16,-1 0 0,-2 0 0,2 0 0,5 0-11,1 0 1,5 0-1,3 0 1,0 0 0,-1 0-1,-6 1-11,4-1 1,-5 0-1,0 0 1,4 0-3,-3 0 1,4 0-1,2 0 1,-1 0-1,-3 0 1,-6 0 0,11 0 1,-7 0-1,0 0 54,1 0 1,0 0-1,0 0-54,-2 0 1,0 0 0,0 0 1,-1 0 0,-1 0 1,0 0-1,-1 0 0,0 0 1,0 0-3,-2-1 1,0 1-1,0-1-4,-2 0 1,0 0 0,0 0 3,-1 0 1,-1-1 0,-1 1-3,20-1 1,-2 0-3,-3 0 0,0-1-3,-10 1 0,2 0 0,-1 0 194,-2 0 0,-2-1 0,1 0-228,-3 1 0,1 0 1,-3-1-57,11-1 1,-6 0-287,6-1-329,-10-2-651,-10 1-2783,-9-1 4117,-6-2 0,-9 4 0,-2 0 1</inkml:trace>
  <inkml:trace contextRef="#ctx0" brushRef="#br0" timeOffset="91935">18963 8992 20354,'-35'-23'41,"0"0"0,3 2 0,3 10 55,1 32 242,7-3-293,-13 14 80,17-13-109,-2 4 7,10-8-1,2-1 63,4-1-40,1-2 222,2-2 215,4 1-95,1-5 5,5 1 275,6-6-449,-1-2 146,12-8-190,-11-1 184,8-10-67,-13 1-173,0 0-23,-7 1-11,-3 5-22,-3 2-18,-1 0 1,-3 2-17,-2 1-17,0 2 1,-2 1-12,-2 2 0,0 2-12,-1 2 1,-2 0-17,0 3-3397,0 1 3402,1 3-1090,2 1 1074,1 0-56,1 3-28,2 0-129,2 1-213,2 2-286,1 0-413,2 2-259,2 1-1590,3 0 3013,13 10 0,-9-15 0,6 5 0</inkml:trace>
  <inkml:trace contextRef="#ctx0" brushRef="#br0" timeOffset="92493">18787 9402 17249,'-3'2'3215,"0"-1"-1428,3-1-1708,-48 43-5684,33-29 5630,-12 10 1,4-3 1467,20-16-1432,2-1 1062,0-1-927,1-1 50,2 0 6,1-1 3376,2 1-3444,2-2-32,2 1-40,1-1-12,1 0-4,0-1-12,0 0 28,0-2 0,-3 0 386,3-4-313,-4 2-50,-1-4 22,-4 3 89,-2-2-44,0-3-23,-2 0-95,1 3 17,-2 1-34,1 5-6,-2 1-38,0 0-18,-5 1 1,0 2 0,-1 2-3393,1 1 3393,1 2-17,1 0-1,1 0 12,1 3 12,1 1-24,2 0 12,1-2-11,2-1 3398,0-1-3382,3 1-22,1 1 23,1-1 5,1 0-11,0-1 0,0-1 0,-2-2 11,-1-1 12,-1-2 27,-1 0 141,-2 0-18,1-5-162,-1-1 12,0-6-12,0 0 17,-1-1 0,-1 0-11,0 0 16,-3-1-5,2 3-16,-3-1-1,2 5 0,1 1-17,0 1 12,1 1-12,0 1-27,1 1-410,0 1 1,1 3-465,-1 2-1143,2 6 2050,3 3 0,-2-6 0,2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13:52.698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2560 980 31130,'0'-5'-2161,"0"1"2285,0 4 2102,-63-38-2810,37 28 1600,-12-10 0,0 4-1016,14 21 0,-1 5 0,-1 5 0,0 4 0,-1 6 0,-13 24 0,11-9 0,9-12 0,3 0 0,-4 12 0,4 0 0,7-2 0,4-1-217,6-5-1233,5-2-16,5-4 28,5-3-10,3-4 325,1-4 105,8-3 514,-8-6 225,5-1 330,-11-7 485,-2-2 1811,-1-3-1396,-2-3-357,-3 0 482,-1-1-706,-3-2-345,-4 3-367,-3 0-421,-18 5-159,5 3 117,-13 4 200,-2 11 139,7 1 130,-11 10 283,11-1 1,1 1-3292,-9 9 3458,8-5 1,1-1-202,1 6 328,2-1-19,5 0-90,5-2-69,7-4-105,5-3-107,10-5-313,7-2-1114,31-2-1587,-14-9 0,2-1 2689,6 0 1,-1-2 0,17 0 0,-24-3-1</inkml:trace>
  <inkml:trace contextRef="#ctx0" brushRef="#br0" timeOffset="208">3145 1267 26454,'-58'18'-209,"1"0"1,9-6-1,6 5 64,15 6 1,5 3-5767,-10 12 5576,1 3-197,1 2 970,2 2-1745,1 1-482,1 1-2499,8-13 0,2-1-1242,-7 12 5052,-3 7 1,19-37-1,2-6 1</inkml:trace>
  <inkml:trace contextRef="#ctx0" brushRef="#br0" timeOffset="376">2591 1794 10985,'9'-62'1596,"0"-1"1,0 5 0,0 7-878,3 1-17,0 4 2277,0 7-2402,-2 7-99,-1 8 963,-3 8-1321,-2 4 617,-1 6-659,-1 3-50,0 2-5,1 4 2016,3 2-2022,3 6-12,3 3-5,4 6-5,13 16-62,-4-4-2420,10 14 2128,-8-10-296,0 1-1487,1 3-15,-1 0-2082,-1 1 4239,2 5 0,-14-22 0,0-1 0</inkml:trace>
  <inkml:trace contextRef="#ctx0" brushRef="#br0" timeOffset="674">1692 2291 15367,'-53'21'864,"-1"-1"1,7-1 0,7-4-440,13-4-134,13-4 1386,8-4-1475,8-2 209,36-4 1,14-4-356,7-2-1106,-17 3 0,6 0 1,0-2 1058,-3 0 0,1 0 1,-2 0-19,11-2 1,3 0-39,-9 1 1,5 0 0,2-1 0,-2 0-191,9 0 0,-1-1 0,-1 1-420,1-1 1,0 1-1,1-1-291,-8 3 0,3-1 0,-3 1 1,-5 1-3968,6 0 0,-3 0 4915,-9 2 0,2 0 0,-9 0 0,2 1 0,-17 2 0</inkml:trace>
  <inkml:trace contextRef="#ctx0" brushRef="#br0" timeOffset="958">3711 1518 32767,'-21'9'0,"10"0"0,32-8 0,4 1 0,0 0 0,3-2-251,1 1 7,14-3 0,2 0 0,-14 1 0,5-1 0,-1 0 0</inkml:trace>
  <inkml:trace contextRef="#ctx0" brushRef="#br0" timeOffset="1535">5019 1019 29656,'-45'-12'-140,"0"1"0,4 1 0,5 3 132,15 9 506,-3 2-318,-16 2-525,6-1-1002,-11 2 1228,12-1-2948,-12 4 2854,12-1-56,-7 5-315,17-4 373,4 1-41,3-1 15,-1 7-40,6-5 593,-1 6-634,7-6 3309,1 0-3344,1 1 149,2 0 164,0 0-11,1 1 12,4 4 24,2 4-35,0-3 12,1-1 11,-5-9 13,-1-2 45,0 2-19,0-4 89,-1 1-23,0-5 947,0 0-918,3-1-34,-1-2-34,2 0-11,0 0-6,1-2-11,2 1 40,27-6-57,-14 4 6,22-2 11,-21 6-11,2 0-5,0 3 5,1 1 5,2 4-5,2 2-16,2 3 10,-1 2 6,1 4-22,-3 0 10,-1 3-16,-6 2-28,-4 3-56,-7 14 40,-8-9 21,-8 11-270,-8-15 293,-5-2-39,-5-1-124,-17 2 1,8-7-62,-12-1-91,11-12-516,-1-3 254,0-3-258,1-4-498,0-4-4493,5-6-3214,4 0 8960,8-1 0,8 7 1,5 3-1</inkml:trace>
  <inkml:trace contextRef="#ctx0" brushRef="#br0" timeOffset="1750">4866 1057 17333,'5'5'2980,"-2"-2"162,-3-3-3214,63-22-164,-35 16-1705,11-6 1,1 1-1006,-10 10 2849,6 1 0,-16 0 1,-1 0-1</inkml:trace>
  <inkml:trace contextRef="#ctx0" brushRef="#br0" timeOffset="2299">2288 2182 12785,'-48'5'1288,"0"-1"1,5 0-1,6 0-162,13-3-169,3 0-155,4 0-220,5-1-28,3 0-509,5 0 11,2 1 90,3 0 111,2 1 119,3 0 44,6-1 6,5 0-40,8 0-33,9-3-73,10-2-837,12-3 641,-23 2 0,1-1-540,4 0 0,1 0 503,4-1 1,1 0-834,4 0 0,0 0 811,4 0 0,2 0 11,2 0 1,2 0-21,2 0 1,2 0-6,-19 3 1,0 0-1,0 0-2,2 0 1,1 1-1,-1-1-758,3 0 0,0 0 0,0 0 760,1 0 0,1 0 1,0 0-291,1 0 0,0 0 0,4-1 282,1 0 0,4 0 0,0 0 0,-3 0-294,4 0 0,-2 0 0,2 0 303,-3 0 0,2 0 1,0 0-1,-4 0 10,-2 0 0,-5 0 0,6 0-97,-4-1 1,4 0-1,3 0 1,-1-1 0,-3 1 88,2-1 0,-2 0 0,-1 0 0,3-1-13,-5 2 0,3-1 0,0 0 0,-3 0 0,-3 1 4,9-2 1,-5 0 0,-5 2-133,1 0 1,-5 1 99,-2 0 0,-1 1 288,-5 0 1,-2 1-92,23-1-3,-13 0 237,-12 1 1063,-11 1-1115,-9 1 1584,-6 0-2224,-3 1-4380,-8 1 4719,-8 1 0,6-1 0,-4 2 0</inkml:trace>
  <inkml:trace contextRef="#ctx0" brushRef="#br0" timeOffset="7641">6968 3494 19210,'0'3'3478,"0"-1"432,0-2-3804,51-63-3069,-24 29 3002,7-10 0,1-1 17,-1 1 0,0-6-17,-1-2-22,-17 23 0,0 0 2,0-2 1,-2-1-6,1-1 0,0-4-3,6-21 0,0-3-1132,-5 13 1,0-1 1125,-2 5 1,-1-2-1,0 2 12,1-5 0,-2 2 226,0 0 0,-2 1-229,-1 2 0,0 1-6,-3 4 0,-1 0 17,-1-6 1,-3 1-24,-5 9 1,-1 1 9,-4-27-24,-10 27 7,-10 27-18,8 11 23,-13 12 1052,12 11-1046,4 0 0,-1 6-18,-1 7 1,0 7-67,-1 7 0,0 7 0,2-4 78,5-13 0,2-3 0,0 3-3,1 4 0,1 3 1,1 1-1,2-4-81,3 16 1,3-2 69,3-12 1,1 1 0,1-3-7,1 7 1,3-5-456,3-7 1,2-4 351,9 7-45,4-7-79,2-6-83,2-6-211,2-7 8,1-4-105,0-8-135,0-4-112,0-6-90,-1-6 34,0-6-330,14-20 1213,-10 3 100,-8 1 0,0-1 238,4-8 168,3-11 123,-17 19 90,-6 6-5,-5 5 842,-3 5-961,-6 5-94,-2 3 715,-15 3-878,5 2 3124,-10 3-3146,11 1 946,-4 3-1081,6-1-56,1 1 23,6-1-51,3-1 6,2 1-6,3 0-5,4 0 39,12 0-34,10-1-28,1-3-11,3-4 50,15-17-27,-18 4 13,-1-2 1,-1-2 2,-3-2 17,5-11-17,-13 10 17,-4-3 56,-3-8-28,-5 9-11,-5-4 0,-5 15-17,-3 2 67,-20 3-90,8 6-10,-14 5-1,12 7 6,1 6-5,0 2-7,0 5-4,0 2-3399,2 4 3387,0 2-1774,2 3 1786,1 2-233,3 1 232,2 3-22,4 16 11,5-15-17,7 11 17,7-22-34,8-4-5,8-5-11,6-5-1605,9-4 1605,6-5 11,-9-7 0,2-3 558,-10 1 0,0-3-525,11-3 0,-1-4 6,-13 1 0,-2-2 0,0-1 0,0-2 8,-1-2 1,-1 0-1,1-2 1,-1-1-9,-1-2 0,0-1 17,-1-1 0,1-3-9,7-18 0,-1-3 3,-7 12 1,-1-4-41,0-6 1,1-6 0,-3 5 42,-3 2 0,-2 2 3,3-14 0,-1 1 8,-8 21 0,-2 2-471,3-26 518,-5 10 1812,-5 13-1756,-14 2-71,0 18-7,-9 2 658,4 14-630,-11 12-50,6 4 17,-18 29-34,24-12 0,1 2 520,-1-1 0,2 4-528,-3 17 0,2 3-12,7-4 1,2 1-13,2-8 1,1 3-1,2-3-4,1 11 0,4-3-17,2-1 0,4-5-104,10 13-38,6-8 124,-6-20 1,1-1-114,12 10-96,9 8-291,-10-23-274,-1-5-377,2-6-373,0-7-405,-3-4-1439,-3-9-5265,-5 0 8069,-6-4 0,-7 5 1,-5 1-1</inkml:trace>
  <inkml:trace contextRef="#ctx0" brushRef="#br0" timeOffset="7823">8443 2770 12760,'-46'1'991,"0"0"1,5 0-1,9-1 2235,20 1-2694,6-1 1269,4-1-1537,5-2 774,4-2-903,5-2-35,6-2-4,5 0-35,5-1-22,5 0 2636,4 1-2675,4 0 0,-7 3 0,1 0-33,20-3-9,-18 3 0,0 1-137,15-2-191,0 1-398,-3 1-890,-1 2-3976,-2 0 5634,3 0 0,-24 2 0,-2-1 0</inkml:trace>
  <inkml:trace contextRef="#ctx0" brushRef="#br0" timeOffset="8440">10299 2824 14228,'2'-53'838,"1"-1"0,-1-5 0,-1 6-496,-4 5-79,-3-9 1399,-7 27-1506,-4 3-16,-4 6-50,-4 5 56,-31 5-118,17 11 866,-23 7-872,27 10-16,0 6 11,1 5-6,2 4-5,0 5 27,4 3 924,2 2-963,5 1 12,4 1-6,8-1 0,4-1 11,7-4 2184,15 6-2201,2-15-5,13 3 6,14-17-1,-9-7 12,13-2 5,-15-11 0,-1-3 30,-2-5-8,-2-4 12,-1-3-6,-2-2 1816,9-15-1609,-3-8-117,-2 2 522,-10 2-489,-11 16-39,-3 4 34,-3 3-6,-1 6 452,-2 2-491,-1 3-26,-1 3-41,0 2-6,-1 0 6,-2 5-34,1 1 12,-6 11-23,4 0 5,-3 9-10,4-1 22,2 18-34,1-8-2785,6 13 2718,2-12-73,5 0-90,4-1-150,3-1-1076,16 9 140,-6-13-1008,12 5 2341,-7-13 0,-16-10 0,0-2 0</inkml:trace>
  <inkml:trace contextRef="#ctx0" brushRef="#br0" timeOffset="8643">11041 2490 26146,'-18'-27'-308,"13"6"-5,45 20-1250,6 1 868,4 0-447,5 1-780,2 2-4051,1 3 5973,-23-2 0,-3 0 0,3 1 0,-1 0 0</inkml:trace>
  <inkml:trace contextRef="#ctx0" brushRef="#br0" timeOffset="8816">11085 2833 25309,'52'-15'-1023,"0"0"0,7 0 0,-4 2-2568,-2 3 3343,-14 3 0,-3 0 1,-7 2-1,-3 0 1</inkml:trace>
  <inkml:trace contextRef="#ctx0" brushRef="#br0" timeOffset="9425">12748 2146 18126,'-53'-4'57,"-1"1"1,0 0 0,6 4 1090,1 8-1132,-1 2-449,10-3 444,0 2 1,1 0 1069,1 0-1053,-9 5-17,15-3 11,-3 2-763,17-5 769,3-1 1511,3 1-1444,-2 5-61,6-4 5,-1 5 0,6-7-5,0 0 16,3 1 6,0 0 40,4 5-57,-1-2 2252,2 5-2252,-3-5-22,0 2 3414,-2 6-3403,-2 3-6,-2 1-5,-2-2 0,-1-6 0,1-2-6,0-2 6,1-1-1,1-3-10,0-2 11,2-3 5,0 0 863,0-3-795,1 1 16,2-2-56,3-1-22,1-1-16,2 0-18,11-4 6,0 2 11,9-1-11,-3 1 0,3 2 6,0 0 12,16 2-18,-11 2 0,12 3-3392,-13 5 3392,0 2 0,11 11-2269,-15-3 2257,5 7-373,-19-6 368,-6 1 6,-5 0-17,-4 2-11,-17 10 17,-2-8 2063,-14 7-2086,3-11-78,-19 3 3161,9-8-3142,7-5 1,-2-3-48,-6-3-62,-11-1-381,3-11 972,14 0-1039,-6-9-263,19 1-749,3-3-926,6-4 2599,4-8 0,5 14 0,1-1 0</inkml:trace>
  <inkml:trace contextRef="#ctx0" brushRef="#br0" timeOffset="9692">12480 2215 18436,'3'-8'4532,"-1"1"-4022,-2 7 643,0 0-581,61-29-62,-27 18-387,3-5 0,-1 0 101,-9 11 235,-6 2-67,-4-2 32,1 0-41,-7 2-139,-5 0-121,-5 2-1528,0 0-64,-2 4-3821,0 1-4541,-1 2 9784,1-1 0,1-2 0,0-1 0</inkml:trace>
  <inkml:trace contextRef="#ctx0" brushRef="#br0" timeOffset="11162">7145 5173 25189,'24'-39'403,"7"-15"-352,-10 19-2286,8-14 2268,-8 8-21,1-3 10,0-5-5,2-6-9,-12 26 1,0-2 5,1-1 0,0-1-6,0-1 0,0-1-770,0-2 0,-1-1 768,0 0 0,0 0 5,-1 0 0,0 0-6,-1 1 1,0 1 2,-2 2 1,-1 1 613,5-27-600,-5 8-5,-4 7 5,-2 8 6,-4 7 160,-1 7-121,-5 6 1048,3 9-1104,-1 2-5,3 9-1,-2 4 7,-8 22-12,1 1 1297,-8 20-1297,4-2-6,-3 8 9,6-7 0,0 2-6,2-9 0,1 1 0,-4 15 1,0 3-10,6-18 1,-1 1 0,1 0-10,0 1 1,1 1-1,0-1-9,-1-1 0,1 0 1,2 0-89,0 3 1,2 0-1,2-5-14,3-8 1,1-3-15,2 6 1,3-3-191,9 0 433,4-10-494,2-7-63,3-9-27,1-4 11,3-9-297,18-17 577,-10-3-162,-11 6 1,-1-1 374,10-16-330,-1-3 459,-1-3 55,-4-3-2633,0 1 2690,-2 2 22,-1 2-32,-2 4 104,-2 7 477,-3 1-408,-8 13-52,-3 1-72,-6 12 544,-2 0-785,-3 3 1027,-1 2-999,-10 7-56,4 0 3358,-5 6-3375,6-2 115,3-1-109,3 6-1,5-4 7,10 7-6,12-7-12,5-3-5,6-4 0,-4-7 11,3-3-1696,1-3 1697,0-4-1,-1-5 0,-4-2 0,-1-2 6,-5-2 11,-3-2 39,-1-14 28,-6-4-44,-2-1-1,-8 4 12,-2 13 5,-2 4 1685,-1 2-1679,-2 4-17,-3 3-6,-3 4-5,-4 3-11,-2 2-6,-3 3 0,-2 3 0,-2 4 0,0 4 11,-10 12-28,10-3 0,-10 24-5,18-14 0,1 13-1,9-11-10,3 1 5,6-1-34,13 13 23,2-13-822,11 7 828,-2-16-3127,3-3 3104,2-3-5,3-3 16,2-4 11,1-5-5,1-2 6,-1-9-12,15-12 17,-13-3-523,10-13 534,-16 4-6,1-5 12,1-5-6,0-7-5,-19 21 0,0-2-4,-1-1 1,1-3 8,5-18 1,0-3-1,-6 11 0,-1-1-3,6-14 1,-3 1 673,-6 15 1,-3 3-675,0 0 1,-1 2-1,-1 4 1,-2-1-176,-1-3 0,-2 1 228,0-10 12,-7-2 28,-9 23-67,-1 11-12,-4 3 6,3 7 11,-7 11-11,4 3-1390,-7 12 1379,5 3-995,0 7 978,-1 9-100,6-6 0,0 2 91,4-7 1,0 1 2,-3 12 1,1 1 5,4-11 0,1 0-9,1-1 1,1 2-9,2 13 0,2-1-694,3-13 0,3 0 671,0 10 1,5-2-90,16 12 1022,5-2-1302,-4-17 0,2-1 73,-7-10 0,1 0-34,7 6 1,0-3-494,9 4-588,-4-8-1086,-5-7-1176,-5-8-5367,-5-5 9080,-5-3 0,-8-1 0,-3 0 0</inkml:trace>
  <inkml:trace contextRef="#ctx0" brushRef="#br0" timeOffset="11340">8688 4722 13500,'-10'-1'6951,"2"1"-6167,-53-15-3711,43 9 3204,-16-2 0,5-1 1650,25 3-1596,2 0 985,6-3-1204,4 1-28,6-2-44,4 2-1,3 2-6,6-1-16,2 1-6,22-1-27,-9 4 298,17-1-831,4 3 1546,-14 3-2918,12 1 1921,-18 3 0,-22-3 0,0 1 0</inkml:trace>
  <inkml:trace contextRef="#ctx0" brushRef="#br0" timeOffset="12013">9949 4553 14620,'5'-53'578,"1"0"0,-1 0 0,-1 5 0,1 2 0,-1 7 1115,1-8-1295,-1 10 600,-1 8-718,-2 7-648,0 7 531,0 6 1582,-1 4-1650,1 2-73,2 12 956,5 15-944,6 26-18,-1 3-5,-5-21 1,-1 1-7,2 20 158,-3 3-152,-3 2 0,-2-2-17,-6-16 1,-1 0 5,-4 17 5,-2-13 1,-2-2 0,-1-1-6,-5 5 11,10-26 17,2-6 39,2-5 17,1-5 84,0-5-106,1-4 39,0-14-6,2-10-56,2-3 0,4-3-32,10-5-7,-2 10 795,8-8-795,-4 14 0,17-12 0,-3 12 0,5-3 3392,-9 16-3392,-8 8 0,1 1 0,2 3 0,4 3 0,19 12 0,11 11-894,0 1 894,-2 4 0,-21-7 0,-4 1 0,-4 13 0,-11-9 0,-2 7 0,-24-3 0,-1-12 0,-15 5 0,1-14 0,-4-3 0,-1-3 0,0-3-7,-15-2-133,1-9 33,1-1-217,-2-20 887,25 5-1145,-2-12-2167,18 6 933,4-2-8015,8 3 9797,1 4 1,0 11 0,-3 6 0</inkml:trace>
  <inkml:trace contextRef="#ctx0" brushRef="#br0" timeOffset="12287">11130 4468 27930,'38'-42'7,"0"0"1,-1 4 0,-1 7-53,12 18-45,7 2-1257,4 0 1134,4 5-577,-13 5 1,1 2-1041,6 5 1183,-16-2 1,-6 6-4468,-19 19 5114,-16 1 0,0-4 0,-9-10 0</inkml:trace>
  <inkml:trace contextRef="#ctx0" brushRef="#br0" timeOffset="12428">11283 4709 17524,'-4'3'6256,"0"-1"-7805,4-2 1538,23-20-1,-4 11 1388,21-16-1606,8 12 280,-10 4-677,10-3-2947,-2 2-6257,-15 3 9817,4-2 0,-23 7 1,-7 0-1</inkml:trace>
  <inkml:trace contextRef="#ctx0" brushRef="#br0" timeOffset="12993">13013 4209 21967,'18'-55'900,"0"-1"0,-4 8 0,-7 9-693,-14 17 384,-10 14-328,-16 20-145,4 2 5,-13 15-885,7 3 846,0 8 0,8-4 0,-1 2-51,7-8 1,1 1-716,-7 12 1,0 0 698,10-11 0,1 0 8,-5 14 0,1 0-719,7-12 0,0 1 699,-1 9 1,1-2-17,5 14 16,4-5-16,8-2-2013,5-6 2002,8-4-6,7-6 358,4-4-335,3-7-1,3-5 626,15-7-609,-13-10 6,9-8-773,-17-9 806,-3-3 1283,4-15-1238,-9 6 17,1-10 134,-12 0 190,-4 11-346,-5-7 22,-16 9-78,-4 8 2417,-15 0-2440,-1 12 17,-6 3-28,-5 4 64,-3 4-115,-3 4-139,1 6-566,16-1 0,1 2-2594,-15 10 3350,15-4 0,4-1 0,8-4 0,2 1 0</inkml:trace>
  <inkml:trace contextRef="#ctx0" brushRef="#br0" timeOffset="14628">6859 7283 19731,'-1'5'2700,"-1"-2"1562,2-3-3982,5 24-56,0-22-73,7 15-45,2-29-16,3-4-17,3-3 61,11-17-67,-8 6-1298,7-15 1282,-11 8-18,-1-6-2968,0-5 2968,0-7-28,-9 25 1,0-1-219,0-3 0,0 0 235,1-2 0,-1-1-5,0 0 0,0-3 14,3-19 0,-1-2-930,-3 14 0,0 0 907,2-14 1,-1-2 13,-3 4 0,-2 2-340,-1 4 1,0 1 331,-1 2 0,0 2 667,-1 11 1,-1 6-659,-2 0-1208,0 9 1196,-1 7 17,0 6 1528,1 5-1562,0 2 1873,0 7-1883,-1 4 223,-2 11-212,-2 8 10,-2 11 12,-3 10-17,-3 11 3,6-26 0,0 2-1124,-1 3 1,0 1 1120,0 2 0,-1 1-776,0 2 1,0 0 758,1 1 0,0 0-213,1 1 1,0 0 198,1-1 0,0-1 274,2-1 1,0 0-278,2-1 1,1-2-18,0-2 1,2-1-31,1-3 0,1-1-177,5 25-100,5-8 466,18 0-903,-2-21 506,11-4-2209,11-26-364,7-20 2655,0-6-143,-29 7 0,-2-2 2255,8-17-1748,-3-3 271,-11 9 0,0-2 497,-2 1 0,-1-2 108,2-5 1,-1 1-9,4-15-129,-9 17-129,-9 20-123,-3 5 309,-2 3-64,0 5-659,-2 1 908,0 2-998,2 1 271,-1 0-254,-3 5-129,2-1 0,-3 5-11,5-1-12,0 1 6,2 1 6,2 0-11,3 0 11,4 1-3387,4-1 3392,3-2-5,5-2-517,2-3 522,2-1-2068,12-7 2090,-12-2-4,8-6 21,-15-1 12,-2-2 0,-3-3 95,2-12-67,-6 7-6,1-8-11,-6 10 11,-3 2 6,0 1 2091,-1 2-2030,-5-2-106,1 6-16,-5 1 516,1 8-549,-1 2 3385,-2 1-3392,-2 1 0,-3 4 0,-1 2 0,-2 6 0,-1 3 0,-1 5-3357,1 3 3357,2 4-253,3 5 253,1 19 0,5-8-642,2 14 642,6-17 0,4 0-12,3-1-11,6-5-57,7-3 29,4-5-5,6-5 0,5-6-17,21-5 45,-11-8 0,15-9 6,-17-7 446,-1-9-435,1-4 17,-2-4-93,-1-4 115,-3-2 96,-3-5-107,-2-5 14,-12 7 0,1-2-578,-5 9 0,-1-2 563,5-12 1,-1 0 0,-5 12 0,-1 1-9,0 0 1,0-1 30,2-11 0,-1 1-20,-4 12 1,-1 0 882,1-7 1,-2 2-857,-3-7 324,-4 8-370,-8-1 0,0 15 0,-5 0 655,2 16-655,1 3 1775,0 3-1775,-1 6 360,-1 5-360,-2 8 0,-8 29 0,10-14 0,0 1-735,0 3 0,1 0 735,1 4 0,1-1-2905,-2 22 2905,5-15 0,2 2 0,1-10 0,1-1-287,-1 14 0,2-1 244,1-14 1,2-1-138,0 0 1,1-1-59,2-1 0,1-2-350,9 28-818,5-21 0,2-3-5,6 4-415,-6-14 0,2-4 1826,1-12 0,-11-6 0,-2-3 0</inkml:trace>
  <inkml:trace contextRef="#ctx0" brushRef="#br0" timeOffset="14811">8170 6640 23034,'-44'-3'685,"0"-1"0,4 1 1,8 0 143,20 3-577,6-1 264,2 0-443,13-1-23,2-1-27,10-2-12,4 0-73,21-3-33,-8 2-2196,-3 2 1,0 0 1820,5 0-281,13 1-5128,-5 3 5879,-9 0 0,-6 0 0,-17 0 0</inkml:trace>
  <inkml:trace contextRef="#ctx0" brushRef="#br0" timeOffset="15106">9294 6423 24396,'-12'-4'2056,"3"1"-1703,9 3 722,0 0-1036,-63 5 12,31 3-1101,-10-2 0,0 2 1089,3 11 0,-2 4 28,-1 3-33,2 4 5,1 2-17,5 2-10,6 0 16,5 14-23,11-15 155,19 19-171,10-28-11,18 4-2460,1-14 2358,5-4-111,5-3-449,2-4-10,2-2-850,-16-4 1,0-1-8288,13-1 9490,7-6 0,-37 6 0,-7 2 0</inkml:trace>
  <inkml:trace contextRef="#ctx0" brushRef="#br0" timeOffset="15848">10118 6459 21679,'-7'0'2135,"1"0"-758,6 0-749,0 0-4627,-60-7 4161,45 5-67,-45-5 810,59 6-889,5 0-21,3 0-6,8-1-45,8 2-96,7-1-128,11 1-376,-5-1 1,1 1-1344,24 2 711,-19 0 0,-2 1-4929,12 3 6217,-11 1 0,-19-4 0,-10-1 0</inkml:trace>
  <inkml:trace contextRef="#ctx0" brushRef="#br0" timeOffset="16024">10025 6820 18980,'-5'0'2974,"1"1"-3860,4-1 897,80-41-17,-35 24 462,10-8 0,5 1-616,-14 12 1,-1 3-589,8-1 0,0 1-462,0 0 1,-1 1 1209,6 1 0,-6 1 0,-12 2 0,-2 1 0</inkml:trace>
  <inkml:trace contextRef="#ctx0" brushRef="#br0" timeOffset="21163">12590 6351 18207,'1'-4'4112,"0"1"-4920,-1 3 288,3-20-46,-2 15-33,3-14-73,-1 21-90,0 1 22,1 2 108,-1 1 105,-2 0 146,1 0 124,-2 0 78,-1 0 72,-2 0 56,1 0 169,-6 1 140,3-3 140,-1 1 78,3-4 515,0 0-224,2-3-470,-1 0-28,2 0-5,0-2-7,0 2 1,0-1 27,0 0 35,0 1 441,1-2-324,-1 1-40,1-1 2,-1 2-35,1 0 1305,-1 1-1322,0 0-179,0 0-39,0-1 78,0-2-106,0 0 6,0-2-7,-2-1 1,-1 0-6,-1-2 73,-6-3-84,2 1-11,-4-3-11,1 5 5,-1-1-3403,-2 1 3392,-1 0-1284,-1 1 1273,-2 1-446,-2 2 435,-2 2 13,-16 1-24,7 5 5,-13 2-6,11 5-5,-1 3 16,-16 12 18,2 8-21,18-10 1,2 2 1065,4 3 0,2 0-1085,-6 19 0,10-1 0,14-15-11,4 0 1682,16 8-1676,2-11 772,17 4-772,-1-14-12,7-3 12,6-4-6,2-4 11,3-3-1012,-2-3 1018,-2-5 5,-4-4 23,10-13-17,-15 3 17,5-9-6,-22 5 449,-4-2-438,-8-1-2979,-3-18 2990,-6 8 18,-5-13-23,-5 13 22,-1 2 765,-2 1-731,0 4 67,1 6 101,-1 0-174,4 10-78,1 2 3398,5 8-3415,1 2 28,1 9-27,1 12-3404,3 5 3392,2 10-2269,2-4 2264,-1 3-141,5 24 118,-5-12-9,-2-15 1,0 2-289,-1 1 1,-1 1-362,1 3 0,1 1-2224,1 10 1,1-1-2007,-3-12 1,1-3 4908,6 20 0,-8-37 0,0-8 1</inkml:trace>
  <inkml:trace contextRef="#ctx0" brushRef="#br0" timeOffset="21411">13450 6283 23086,'0'-7'2397,"0"1"-1758,0 6 973,0 0-1600,-18-31-12,9 36-6,-15-18-4245,15 45 4245,0 4-170,4 5 1,2 2-32,-1 13-481,3-2 0,3 3-108,4-22 0,1-2 169,-1 0 0,2 0-734,5 0 0,2-3 2190,4-1-5187,3 5 4576,-7-14 1,-7-11 0,-2 0 0</inkml:trace>
  <inkml:trace contextRef="#ctx0" brushRef="#br0" timeOffset="21614">13256 6585 21343,'-58'-16'1258,"1"0"1,13 4 0,7 1-430,4-1-605,27 7-56,11-1-157,6 1 6,11-2-17,8 2-6,8-2-760,20 2 1,9 0 572,-17 1 0,1 1 77,-4 0 0,2 0 0,-1 0-795,0 1 0,-1 0 0,-4 0-263,-9 0 1,0-1 1173,22 0 0,-5 0 0,-22 0 0,-2 1 0</inkml:trace>
  <inkml:trace contextRef="#ctx0" brushRef="#br0" timeOffset="21835">14341 6145 20504,'3'-3'3399,"-2"0"-503,-1 3-2829,7 43 1,-8 0-57,3-10 0,-1 2-1785,-4 1 1,-1-3 1712,0 9-74,0 11 902,5-18-1820,11 12 89,0-15-19,12 7-1739,-3-20 2722,5-2 0,-13-9 0,0-2 0</inkml:trace>
  <inkml:trace contextRef="#ctx0" brushRef="#br0" timeOffset="22145">14214 6490 25381,'-47'-13'263,"14"1"387,61 9-599,1-1 25,13-1 1,12-1-1,-5-1-34,-13 2 0,1 0-282,8-1 0,4-1 1,-9 1 306,0-2 66,-13 3 2,-11 1 245,1 0-251,-12 2-11,-2 1-701,-2 1 737,-3 3-1369,2 1-1259,2 4 2474,5-1 0,-2-3 0,1-1 0</inkml:trace>
  <inkml:trace contextRef="#ctx0" brushRef="#br0" timeOffset="23058">15779 6350 14921,'2'-48'829,"-1"1"0,1 3 0,-2 8-439,-4 13-32,-1 4 1083,-2 2-1155,1 4 1012,1 3-1141,0 4 1981,2 3-2105,1 2 3119,1 2-3136,1 4-331,0 6 331,0 7-4,0 9-12,0 8 5,0 6 1,0 6-1498,0 4 1481,1 4 5,0 4-22,1 2-33,1 0-96,1 0-145,2-2-208,1-4-445,0-20 0,1-1-703,3 13-655,4 8-678,-7-25 2991,-1-1 0,-3-15 0,-2-1 0</inkml:trace>
  <inkml:trace contextRef="#ctx0" brushRef="#br0" timeOffset="23398">15513 6555 21130,'-43'-9'806,"0"0"1,0 0 0,7 3-404,19 4 209,-2 2-348,12 0 155,3 0-307,3 0 81,0 0 14,5 0 45,2 0 17,8 1-40,7 0-61,9-1-50,10 0-3277,8 0 3220,8-1-21,5 0-1018,-29 0 0,0 0 989,0 0 0,1 0-233,14-2 0,0 1 230,-12 0 1,0 0 5,10-1 0,-2-1 8,11-1 18,-6-1-1,-6 0 22,-9 0-1437,-6 1 1488,-9 1 1477,-6 2-1438,-6 0 1920,-3 1-1825,-2 1 431,-5 0-744,2 0 3307,-4 0-3497,3-1-253,1 1-352,0-1 372,2 1 1,-1 0 0</inkml:trace>
  <inkml:trace contextRef="#ctx0" brushRef="#br0" timeOffset="24031">17289 6479 21416,'-44'0'582,"0"0"1,3 1 0,6 0-135,10 1 314,-11 4 50,-4 0-616,7-1 96,4 1-136,22-4-55,3 0 101,5-1 358,11 0 61,38-1-531,-6 0-1747,-8-1 0,1 0 1719,10-2-140,15-1 129,-19 1 5,7 0 5,-24 2-5,-4-1-5,-6 1-7,-3 0 3361,-3 0-3361,-4 0 268,-2 1 205,-4 0-517,-5 0-7,3 0-60,-4-1-51,5 0-1702,0 1-549,12 2-23,1 0 2392,17 2 0,-17-2 0,3 0 0</inkml:trace>
  <inkml:trace contextRef="#ctx0" brushRef="#br0" timeOffset="24676">18424 6375 20828,'0'-7'3428,"0"1"-2963,0 6 1568,0 0-1915,-49-46-34,33 33-56,-12-13 0,1 4 22,17 20 29,-12-1-46,3 2-5,-9 0-5,5 1-12,-1 0 11,0 1 1,1 2-12,0 2 6,-5 2-12,9-1 7,-2 1 4,12-3 1,3-1-11,4-1 643,0-1-637,2-1-7,-3 1 1,0 0-6,-3 0 0,3 0 5,0 1 1,1-1-6,1 0 6,7-1 5,1 0 6,10 1-6,3 0-17,7 0 12,7 0-1,20 0 7,-14-1-1372,10 1 1366,-23-1-1,-4 0 1,-4 0 5,-2 0-5,-3-2 33,5 0-22,-9-1 5,4 1 1371,-10 1-1365,-2 1-5,0 0-119,-1 0-105,2 0-236,3 0-549,5 0-1254,5 1 1392,6 0 0,-10 1 0,1-2 0</inkml:trace>
  <inkml:trace contextRef="#ctx0" brushRef="#br0" timeOffset="25315">19343 6488 15260,'21'-49'560,"0"-1"0,-2 5 0,-4 6 1817,-9 11-1973,-2 1 1252,-2 3-1365,-1 2-44,-4 2-57,-3 2 875,-3 4-981,-3 0 39,-13 3-84,4 5 2901,-11 1-2873,-22 22-50,17-4-1163,6 0 1,2 2 1157,-5 7-12,0 3 142,1 1-136,3 1-23,-4 14 17,12-9-17,1 9-5,13-13-1,5-3 18,6-2-23,5-2-17,22 4 45,0-10-6,14 0 23,11-11-294,-13-6 305,12-5 100,-9-12-32,-13 2 44,4-8 44,-17 4 12,-4-1 2919,-3-3-2930,-2-3-28,-2 0-6,-1 0-133,0 2-18,-2 4 0,1 3 0,-4 6 0,0 3 0,0 4 0,-2 3 387,0 2-387,-1 6 0,0 4 0,-2 9 0,0 4 0,-1 5 0,0 6-527,-1 3 527,0 3 0,1 21 0,1-14-253,5 15-604,5-20-128,7 2-2723,4-10 0,4 1 3708,-2-4 0,1-1 0,16 21 0,-13-22 0</inkml:trace>
  <inkml:trace contextRef="#ctx0" brushRef="#br0" timeOffset="25993">20665 6279 22358,'-13'-57'957,"-1"0"1,1 5 0,4 10-300,7 24-25,-1 0-409,2 7-67,0 2-73,1 7-23,0 1 35,-1 8-85,1 3 0,0 9-5,1 6-1,0 22-10,0-8-1,1 17-44,0 5-3324,-2-13 3320,1-16 1,0 0-115,0 13-88,2-2-1094,5 14 247,0-17-6,3 9-2946,0-7 3488,-3-10 0,-2-4 0,-3-15 0</inkml:trace>
  <inkml:trace contextRef="#ctx0" brushRef="#br0" timeOffset="26308">20403 6490 15137,'-8'-3'5042,"2"0"-8658,6 3 4316,-63-27-67,40 18 354,-13-6 0,2 1-91,21 10 407,7 2-1186,1 1 147,9 1-130,2-1 3510,17 0-3543,1-1-3409,18 0 3381,1 0-166,6 0 160,-7 0 1,1 0-32,-10 1 1,2-1-486,11 0 1,7-1 0,-7 0 484,-9 1 0,-1 0 3,19-1 1,-3-1 206,1-3-372,-21 3 333,0-1-50,-21 3 39,-6 1 2384,-2 0-5430,-2 1 2850,0-1 0,0-2 0</inkml:trace>
  <inkml:trace contextRef="#ctx0" brushRef="#br0" timeOffset="28656">21842 6100 22996,'-1'-47'692,"0"-1"1,-1 5 0,0 8-306,-1 18-62,-1 4-73,0 4 61,0 3-251,1 4-45,1 0-23,0 6 23,1 3 5,-1 7-5,-1 4 5,2 7 23,-1 24-11,1-8-3398,1 20 3392,2-15-9,0-14 1,0 2-927,1 16 918,0 13 0,-3-22 0,-3-1 12,-2-3 5,-3-2-391,-1-3 385,-1-3-11,-1-4 6,1-3 2741,0-5-2736,1-3 1338,2-5-1148,3-3 169,2-4-90,1-4 439,1-4-674,0-4 56,3-14-56,1 3-11,2-10-6,0 5-5,1 0 16,1 1-16,1 2 22,4-4-50,-3 9 5,6-3-6,-4 9-5,3 3 0,2 1 12,3 2-24,3 2 18,3 2 0,4 2-23,2 4 0,19 9-264,-11 0 281,11 8-631,-18-4 614,-6 0 6,-4 2-6,-6-2 0,-5 2 0,-6-2 12,-3 2-1,-5-3 238,-4 2-238,-5-2-5,-5-1 636,-16 5-637,-10-2 12,-4-2 0,-1-4-16,-5-5-24,13-3-3391,-11-1 3370,19-2-63,5-1-968,5 0 661,6-3-381,5-1-695,5-4-8324,9-8 8613,1 4 0,2-1 0,-3 8 0</inkml:trace>
  <inkml:trace contextRef="#ctx0" brushRef="#br0" timeOffset="29041">22820 6358 24445,'-40'-1'214,"1"-1"1,2 1 0,10 1-70,22 0 533,1 0-577,2 0 432,1 0-489,9 0 95,2 0-94,10 0-6,4-1-33,6 0-6,6 0-1602,2-1 1585,2 0-2747,-1-1 2764,-2 0 11,-3 0-5,-5 0-1,-2 0-5,-5 1 6,4-1-34,-5 0 1201,-2 1-1296,-9 1-129,-6 1 3162,-2 0-5554,2 0-3528,2 0-3373,1 0 9545,0 0 0,-4 1 0,0-1 0</inkml:trace>
  <inkml:trace contextRef="#ctx0" brushRef="#br0" timeOffset="29441">23695 6214 18767,'-8'2'3187,"2"-1"-2486,6-1-136,0 0-44,-66 9-17,44-6 59,-17 3 0,5-1-288,26-4-18,1 0-16,7-1 123,0 0-202,9 0-117,0 0-28,10-1 5,1 0-845,4-1 840,3 1-630,4 1 675,15-1-51,-10 0 22,11-2-21,-15 1-1,0 0 0,-2-1-5,-1 0 10,-2-1 7,-3 0-1,-3 1-5,-4 0 101,-2-1-23,-6 2 196,-2 0-207,-6 2 262,-1 0-3824,-2 2 3637,4 0 0,-3 1 0,3-1 0</inkml:trace>
  <inkml:trace contextRef="#ctx0" brushRef="#br0" timeOffset="30536">25011 6286 8679,'-6'-1'6442,"1"-1"-427,5 2-5444,-65-4-88,36 4-100,-19-1 1,-2 1-54,15 2-33,-13 3-5694,15-2 5621,0 0-17,4 1 1387,2 0-1269,-2 2-157,9-2-12,0 1 850,12-3-871,3-1 94,3 0 494,1 0 2758,8-1-3402,2 0-12,10 0-17,4 0-5,7 0-6,9-2-6,-3 1 1,2-2-2159,25 0 2139,-19 0 0,0 1-1342,-10 0 0,-2 0 1342,1 1 0,0-1 14,29-1-261,-5 1 261,-24 0 0,-1 0 0,9 0 11,2 0 6,-27 0 28,-7 2-1,-4-1 7,-3 1 2133,-2 0-2201,-4 0 3198,1 0-3215,-2-1 479,3 1-490,0 0-223,1 0-2180,1 4-3903,4 0 6323,3 4 0,-2-4 0,1 0 0</inkml:trace>
  <inkml:trace contextRef="#ctx0" brushRef="#br0" timeOffset="36736">25877 6220 22951,'1'-35'451,"-1"1"0,2-22-244,-1 50-39,0 2 365,0-1-427,0 2 116,-1 0-137,1 1 32,0 0 191,0 1-71,-1-1-209,1 1-11,-1-1-12,0-2 7,0 2-7,-1-2 6,0 0-22,0-1 22,0 0 6,-1 0 28,0-7-23,0 4 6,0-6 51,0 5-40,1 1 11,1-2-16,0 4 28,0-1-6,0 2 0,0-2 5,0 2 1,1-1 11,0 1-1,-1-1 85,1 1-90,-1 0 1,1 1-40,-1 3 134,0 1-196,0 7 46,0 0-7,1 8 12,0 0-6,1 1-5,1 5-1,1 2 23,0 3-16,1 16-12,-1-7-533,2 24 528,-3-24-1,1 8-27,-1-14-12,1-2-34,1-1-66,1-1-124,3-2-151,1-1-235,3-3-315,2-2-486,2-3-1098,2-3-3585,1-2 5334,2-3 0,-11-3 0,0-1 1</inkml:trace>
  <inkml:trace contextRef="#ctx0" brushRef="#br0" timeOffset="37002">25848 6301 16611,'-5'-3'5432,"2"2"-1566,3 1-3743,-31-28-95,29 20-6,-21-21 18,51 24-12,10 0-6,3 0-11,4 0 0,-12 2-1589,0 0 1578,1 1 0,-2 0-5,1 1-1187,-3 0 1142,-3 1-2516,-4 0 2364,-5 0-212,-2 0-348,-4 0-2642,3 2 3404,-4-1 0,-2 0 0,-3 0 0</inkml:trace>
  <inkml:trace contextRef="#ctx0" brushRef="#br0" timeOffset="37278">26681 5902 20554,'0'-3'2829,"0"0"-107,0 3-2683,11-15 0,-5 20 17,10-7-17,-9 25 1,-1 3-7,1 5-16,1 3-6,0 4-5,3 21-466,-3-13 432,3 14-846,-4-21 790,2-2-84,0-3-543,0-2 162,2-3-3149,-2-3 2388,0-4-6609,2 3-1019,-4-10 8938,1 1 0,-6-12 0,-1-2 0</inkml:trace>
  <inkml:trace contextRef="#ctx0" brushRef="#br0" timeOffset="37495">26624 6230 18240,'-4'-3'4303,"1"1"-1156,3 2-3029,71-48-596,-43 35 508,19-14 1,-1 5-14,-22 20 0,6 1-6,-13 0-17,8 1-50,-7 0-72,6 0-203,-6 1-476,1 0-959,2 3 1766,4-1 0,-12-1 0,1 0 0</inkml:trace>
  <inkml:trace contextRef="#ctx0" brushRef="#br0" timeOffset="37954">27828 5926 21075,'2'-3'2616,"-1"1"61,-1 2-2632,-36-39-877,12 33 854,-3-13 0,-2 4 18,-7 25-12,-2 4-827,-1 2 827,0 5-6,4 1-5,2 3 0,6 0-2579,4 1 2562,5 1-222,7 7 222,6-7 247,9 5-259,7-11-32,7-4 32,21 5 24,-5-10-1,15 2 6,5-9-1608,-14-4 1635,10-5 7,-19-4 1635,-3-6-1580,-3-4-68,-2-2 113,-4-6 19,-2-1 323,1-31-347,-10 22 2473,2-18-2456,-9 31-40,-2 5 786,-1 3-818,-1 4 419,0 3-510,0 3 0,1 1 0,1 3 549,0 0-549,1 6 0,0 1 0,1 8 0,2 3 0,4 6 0,1 4-849,3 5 849,2 4 0,3 3 0,0 1 0,0 3-472,-3 1-480,-3-1-1311,-5-1 2263,-9 5 0,3-22 0,-4-2 0</inkml:trace>
  <inkml:trace contextRef="#ctx0" brushRef="#br0" timeOffset="40402">28820 5858 25892,'-11'-26'90,"4"12"-62,12 42-6,1 5 17,1 3-39,-1 4-22,0 3-57,-2 2-139,0 1-3572,-1 2 3123,1-1-1044,-1-13 0,1-1-4463,2 16 6174,-1-14 0,1-3 0,-2-8 0,0-2 0</inkml:trace>
  <inkml:trace contextRef="#ctx0" brushRef="#br0" timeOffset="40686">28646 6230 22393,'12'-32'145,"0"-1"1,17-19-73,12 46-23,4 1 1684,0 0-1667,18 1-763,-18 0 736,11 1-7,-23 1 641,-5 1-590,-1 0-22,-11 0 999,-3 0-943,-9 1-348,-3 0-1030,-9 1 888,4 0-9459,-8 1 7819,8 0 1,0-1 0,3-1 0</inkml:trace>
  <inkml:trace contextRef="#ctx0" brushRef="#br0" timeOffset="42314">29759 6129 14510,'-3'-1'4111,"1"0"1255,2 1-5203,-19-7-34,15 6-29,-13-7-21,20 8-34,3-3-1,5 0-10,5-1-6,4 0 6,5-1-18,4 0 1,1 0 0,3-1-6,-1 2 0,0-1 12,-2 1-12,-2 1 0,-4-1 17,-4 2-3375,-6 0 3425,-4 0 40,-5 1 11,-3 1 381,-2-1-504,-5 0-6,1 0-6,-5-1 3381,5 2-3459,-2 0-45,2 0-106,-1 1-191,2 1-319,-1 2-3450,2 5-3697,1-2 7892,1 2 0,0-7 0,0 0 0</inkml:trace>
  <inkml:trace contextRef="#ctx0" brushRef="#br0" timeOffset="42663">30691 6039 17525,'-2'0'3988,"-1"0"125,3 0-4085,-16-10 6,20 5-2,-11-7-20,25 8 15,0 0-21,2 1 5,4 0-11,2 0 54,2 1-54,0-1 6,0 1 0,-2 0 5,-3 1-6,-4-1 12,-3 2-6,-7-1 17,-2 1 12,-7 0 144,0 0-161,-3 0-12,0 0-17,-5 1-22,3-1-44,-1 2-1183,1 1-117,3 0-8459,2 4 9146,2-4 1,1 0-1,-1-2 1</inkml:trace>
  <inkml:trace contextRef="#ctx0" brushRef="#br0" timeOffset="43122">31483 5618 26827,'5'1'6,"0"6"-17,4 22 5,0 4 0,5 25-512,-6-11 521,-2-5 0,-2 0-533,-1 7 524,-6 14 6,-3-24 6,-6-2 5,-3-4 12,-11 9-18,6-14 255,-5 4-249,9-17-5,2-3 5,4-4 28,2-2 39,4-3 46,2-1 376,1-2-427,1-5 512,0-2-546,2-7-11,2-2 0,7-16-11,1 7-1,4-11 46,7 2-40,-4 10-5,8-3-315,-6 12 309,0 3-5,-1 3 5,2 3-17,0 2 6,11 4-5,-7 4 24,3 10 1,1 3-714,2 8 691,-5-3 0,-2 2 3,4 7-11,-3 3 11,-4-1 0,-6-1-11,-7-2 11,-4-3 5,-10-3 289,-5-2-266,-25 2-11,2-8-639,-20 0 627,7-9-10,-6-5-12,-3 0-1701,-2-4 1461,0-2-443,1-3-1435,4-3 2135,-1-3 0,25 6 0,4-1 0</inkml:trace>
  <inkml:trace contextRef="#ctx0" brushRef="#br0" timeOffset="48293">12327 7184 8956,'-44'1'882,"0"0"0,0 1 0,-14 0 0,1 0 790,3 3 0,5-1-445,-12 3-1266,17-2 0,5 0 520,14-1 550,15-2-650,2 0 232,4-1-370,2 0 293,1-1-172,-2 2 488,1-1-703,-1 1-28,0 1-50,1-2-99,1 1 75,0 0 22,1-1 105,3 1 53,1-1 10,6 1-36,3-1 88,18 0-171,-4-1-23,14-1-581,-6-1 581,2-1-11,4 0 11,1-1 0,-8 1 0,1 1-5,22-3-1174,-18 3 1,0-1 1155,23-1-47,-30 2 1,1 0-529,2 0 1,0 0 513,2 0 0,-1 0-6,2 0 1,0 0-1,1 1 1,-1-1-6,1 1 0,-1 0 8,0 0 1,-1 1-4,-1-1 1,0 1-3,-1 0 0,0 0 5,-3 0 1,1 0-335,20-1 1,-1 0 364,11 0-11,-16-1 0,-2 0 28,-5-2 6,0-1 0,-1-1-1,-1-1 316,2 0-287,21-3-68,-11 3 396,-17 1 1,0 1-402,18-1-6,1 1-1489,2 1 1495,-1 1-6,-2 1-462,-3 0 468,-5 2-141,-5 0 135,-5 0 6,-5 0-17,-5 0 0,-3 0-1082,-5 0 1093,-4 0 1803,-4 0-1764,-2 0 1276,-2 0-1225,3 0 136,1 0-129,5-1 3386,3 0-3218,2-2 18,5 1-3414,3 0 3395,2-1-3,1 0-280,1 1 212,-3 0-16,-2 2-189,-4-2-5,-3 2-11,-5 0 33,-2 0-30,-6 0 3256,-2 0-2221,-2 0-553,2 0-463,-1 0-92,1 0-29,0 0-3,-1 0 5,2 0-1,0 0-5,1 0 1,1 0 10,-1 0 120,2 0-22,-3 0 11,0 0-23,-1 0-268,-1 0-11,-1 3-516,-1-1-7789,-2 5-1016,0-4 9623,-1 2 0,2-5 0,1 1 0</inkml:trace>
  <inkml:trace contextRef="#ctx0" brushRef="#br0" timeOffset="49540">17222 7226 13802,'-48'1'1096,"1"1"0,3-1 0,8 0-483,13-1-63,1 1-56,1-1-47,0 1 372,-9-1-472,7 1-52,-6 0-60,10 0-2,0 0-2,1-1 0,1 1-15,0 0 193,-6-1-192,6 0 35,-4 0 26,9 0-4,2 0 148,1 0-298,5 0-54,0 0 567,3 0-327,6 2-4,1-2 71,6 2-35,2-2-25,8 2-53,4-2-26,7 1-1098,6-1 939,4 0 56,5 0-62,3 0 7,3-1-23,2 0-1247,2-1 1225,2-1-1751,2 0 1748,1-1-10,-30 3 1,-1-1-7,1 0 1,1 0-6,-1 1 0,1 0-218,0-1 1,0 0 213,1 1 1,-1 0-3,1 0 1,1 0-40,-1-1 1,0 1 37,1 0 0,0 1-125,-2-1 1,2 0 41,5 0 1,5 1 0,-4-1-45,-2 1 0,1 0 40,20-1 1,-1 1-163,-2 1 2,-4 0 6,-4 1 829,-17 0 1,1-1-599,-1 1 1,0-1-4,0 0 1,-1 0-240,25 1 259,-20-2 17,0 1 238,17-1-243,-11 0-1,17 0-5,-15 0 5,2 0-5,2 0 5,-1 0-1744,-3 0 1727,-2 0 1,-5 1-723,-4 0 729,-5 1-36,-6-1 24,-6 0 398,-3-1-392,-6 1 33,-3-1 2537,-3 1-2391,-1-1-1378,0 0-3658,-1 3-3561,0-1 8412,0 0 0,1-1 0</inkml:trace>
  <inkml:trace contextRef="#ctx0" brushRef="#br0" timeOffset="51164">21539 7119 9968,'-47'1'1612,"0"1"0,2 0 1,7 0-687,7 0-105,1 0 414,0 1-327,3-1 205,-9-1-520,11 1 219,-5-2 37,13 0-11,5 0-50,4 0-444,4 0-70,2-2-226,2 2-26,4-2 94,1 0 7,5 0-6,0-1-3,2 2 28,7-1-56,-4 1 136,6 0 78,-4 1-289,2 0-11,4 0 34,5 1-2,5-1-460,5 1 510,7-1-1669,5 0 1686,7-2 10,4-1-55,-29 1 1,2 0 50,17-2 1,1-1-56,-12 2 0,0 0-8,13-2 1,-1 1 6,-15 1 1,-1 0-13,-1-1 0,0 1-1,-1 0 1,0 1-1340,-1-2 0,0 1 1327,-1 0 1,-1 1 17,29-4-1482,-1 0 1475,-4 2-1174,-3-1 1156,-2 1 3,-2 0 392,-1 0-397,-1 1 4,0-1 1183,-1 1-1187,1 0 9,-1 0-10,1 1 3,-2-1 5,0 1-10,-3-1 19,-2 2-10,-5-2 1668,-4 1-1644,-3 0 21,-5-2 374,-3 2 556,3-3-139,-7 3 501,4-2-525,-6 2-25,0 0-20,3 0 8,1 0-432,2 0 1882,2 0-2246,0 0 0,1 0 0,13-2 0,-7 3 0,23-2-10,-18 2-565,10 0 518,-12 1 28,-2 0-33,-3 0 48,-2 0-44,-4 0 47,-4 0-21,-3 0 27,-2 0 50,-2-1-21,-3 1 760,0 0-784,-2 0 0,1 0-93,0 0 10,1 0 0,0-1 40,4 1-43,-3 0 1,3 0 13,-3-1 149,-1 1-35,1-1 29,-2 1-43,-1 0-56,-1 0 383,-2 0-355,0 0 0,0 0 0,1-1 0,1 1 0,0 0-333,-1 0-452,0 0 4,-1 0-1309,1 0-828,-2 3 2728,1 3 0,-1-1 0,0-1 1</inkml:trace>
  <inkml:trace contextRef="#ctx0" brushRef="#br0" timeOffset="52380">26184 6939 6602,'-4'-1'1853,"1"0"5059,3 1-5999,-61-1-78,40 1-457,-14 0 0,3-1 322,20 1-44,4 0-35,0 0-33,4 0-84,1 0-112,1 0-112,0 0-89,0 0-35,-1 0 64,-4-2-24,-6 1-101,-1-1 0,-3 1 11,1 1-5,1 0 11,0 0-5,0 0-7,3 0 24,0 0 111,1-1 11,2 1-117,2-1 5,2 1 1,4-1 878,0 1-934,8 0 5,0 0 45,22-1-62,-4 0-5,17-1 39,16 0-56,-9 1-342,-16-1 0,3 1 333,4 0 1,0-1-878,-7 1 0,-1 0 852,12 0 0,0 0 12,19-1-18,0 1 9,-31 1 0,0-1-8,0 1 0,1 0 2,-1 0 0,1 0-2,-1 0 0,0 0-6,0 0 0,0 0 11,30 0 6,-2 0-1,-1 0 12,-3 0-22,-2 0 5,-1 0 0,0 0 6,-1 0-997,-1 0 991,0 0 6,-2 2-17,0-2 17,-2 2 11,0-2 0,-3 1 28,20-1-45,-18 0 6,12 0-6,-21 0 6,-1 0-1,-1 0-225,-1-1 226,0 0 11,-3-1-5,-1 1 5,-3-1 50,17 0-61,-17 0-6,13 0 447,-22 2-447,-1 0 34,3-1-17,-7 0 1538,0 1-1521,-7-1 1232,-4 1-1255,0 0 332,-1 0-499,-7 0-107,2 2-286,-7 1-700,2 3-2996,0 0 4234,-2 2 0,5-5 0,1 1 0</inkml:trace>
  <inkml:trace contextRef="#ctx0" brushRef="#br0" timeOffset="53539">30079 6792 8074,'-10'0'3563,"3"0"-2639,7 0 2930,0 0-2359,-66 2-907,46-1-350,-17 0 1,5 0 125,28-1-90,1 1 885,2-1-868,0 1-156,-1 0-6,-2 0-1,-1 1-10,-2 0-12,-2 1 1,-3 0-6,-2 1 11,0-1-12,-2 1 13,1 0 10,0-1 12,0 0 22,2-1 16,3 0 18,3-2 16,2 1 510,2 0-1,3-1-682,5-1-6,0-1 6,8-2 10,0 1 12,4-1 79,19-1-3376,14 0 3314,6-1-40,-25 3 1,3 0-213,24 0 1,2 0 197,-19 0 1,1 1-9,3 0 0,3 0 1,-3 0-1054,-2 1 1,-2 0 1046,3 0 1,0 1-1,1-1 1,0 1-653,2 0 1,-1 0 657,0-1 1,0 1 303,0 0 0,0 0-307,0 0 1,-1 0 2,-1 0 1,-1 0-4,0 0 0,-2 0 6,-1 0 0,0 0-3,-3 0 1,0-1-1,-3 1 0,1 0 6,-3-1 0,0 0 16,27-1 7,-6-2-527,-4 1 549,-6-1-6,-4 0 1486,-6 1-1480,-4-1-6,-4 2 2013,-5-1-2002,-3 1-5,-4 0 11,-3 1-6,-3 0 1554,-4 1-1537,-1-1 992,-1 1-2734,3 3 1658,1 0 0,-1 0 0,0 0 0</inkml:trace>
  <inkml:trace contextRef="#ctx0" brushRef="#br0" timeOffset="54802">32393 5840 25113,'14'-7'258,"-3"5"-191,-7 16-11,-1 3 0,-2 4-22,0 2-17,-2 2 5,-2 3-22,-1 1-17,-4 2-11,-1 1-39,0 1-652,-1 0 550,2-1-78,2-2-122,3-3-824,1 9 325,5-12-157,1 4-241,4-13-308,0-4-997,2-2-7260,4-3 8895,-5-3 1,0-1 0,-6-2-1</inkml:trace>
  <inkml:trace contextRef="#ctx0" brushRef="#br0" timeOffset="55419">32304 6128 19271,'-40'-17'672,"0"1"0,3 0 0,7 4-146,20 9 405,-1-2-237,4 3-393,2-1-100,3 3 1050,2 0-1100,8 1-71,-6 0-24,7 0 0,-8 0 616,0-1-628,2 1 74,5-1-107,2 1 34,7-1-6,-1 0-5,1 0 5,3 0-17,0 0 1,4 0-1,0 0-5,4 0-494,1 0 493,3 0-4,1 0-12,0 0 16,0 0 1,-2 0 6,-2 0-7,-4 0 40,2 0-5,-10 0 50,0 0 67,-11 0-101,-3 0-514,-2 0-214,0 3-2010,7 0-662,2 2 3333,10-2 0,-11-1 0,1-2 0</inkml:trace>
  <inkml:trace contextRef="#ctx0" brushRef="#br0" timeOffset="56103">33311 5974 12959,'8'-5'7337,"-2"1"-6340,-6 4 3019,0 0-3847,8-51-13,-8 35-32,6-38-18,-13 47 45,-4-1-95,1 2-5,-4-1-12,2 4-6,-1-1 1,-3 2-6,-2 0-6,-2 2 6,-3-1 28,-13 3-39,8 2-3375,-10 3 3369,10 1-49,-10 6 49,9-1 6,-8 5 5,13-2-5,-5 7-12,9-4-5,-1 7 6,11-7-17,4 1 5,3-1 6,3 10-11,5-7 11,5 5-45,14-4 28,-2-8 6,10 4 2899,-7-11-2894,1 0 12,-1-4-6,-2-2 2,0-1 15,-4-1 5,0-2-11,-4-2 17,0-3 28,-3-3-5,0-2 206,6-20-150,-8 11-1,5-16 17,-9 17 135,2-6-101,-3 7-23,-1-2 461,-1 11-450,-1 2 98,0 2-136,-2 2-12,2 1-22,-2 1 44,2 1-72,-1 1-45,1 0 0,0 3-6,1 2 12,2 3 5,0 4 6,2 4 5,1 3-22,0 3 6,-1 2-6,1 3-22,-1 2 22,-1 0-512,0 1 501,-3-1 39,1-1-34,-1-2 0,0-1 6,0-2-5,0 7 10,-1-8 1,1 2-6,-2-11 0,-1-3 0,1-3-11,-1-1 539,0-3-522,0 0 1,0-3-7,1 1 0,1-1 0,0 0 0,0-1-74,1-1-296,2 0-610,2-1-3176,2 0 4156,3-1 0,-5 2 0,0 0 0</inkml:trace>
  <inkml:trace contextRef="#ctx0" brushRef="#br0" timeOffset="70245">10029 8234 17934,'0'-29'17,"9"7"-1865,25 18 1775,8 2-134,7-1-294,-6 2 0,2 1-737,-10 0 0,0 0-1182,14 1 1,0 0 2419,-9 1 0,-4-1 0,5 1 0,-3 0 0</inkml:trace>
  <inkml:trace contextRef="#ctx0" brushRef="#br0" timeOffset="70413">10168 8567 16832,'55'-14'-3277,"0"-1"0,-17 4 0,-2 1 2856,-1 6 0,-6 3 0,-12 0 0,-7 1 0</inkml:trace>
  <inkml:trace contextRef="#ctx0" brushRef="#br0" timeOffset="131213">12998 7853 8500,'7'-8'6811,"-2"3"-3960,-5 5-246,0 0-2348,0-22-72,-2 16-51,-2-16-50,-2 21-22,-4 1 5,-1 0-5,-3 0 56,-4 1-51,-4 2 0,-2 1 39,-20 5-61,8-1-679,-16 3 662,12-3 0,8-2 0,0 0-39,-17 2-864,16-2 0,0-2 925,-8 2-5,3-1-122,7-2 133,6 1-17,7-2-5,6-1-17,5 0 505,3-1-80,3 0 1460,6 5-1891,-2-1 184,3 4-178,-3 0-3393,-1 2 3399,0 1-12,0 2 28,0 1-22,-1 1-6,1 3 0,-1 1 17,0 13 12,0-6 21,-2 10 1,-3-9 2896,-1 0-2885,-6 0-6,0-1 12,-3-1-29,1-2-99,-1-2 100,2-3-23,2-3 33,0 1-33,4-7-11,0-1 528,5-5 749,0-2-1038,3-5-188,0 0-6,2-5-23,0 1 6,0-1 33,5-5-56,-3 2-10,5-5-1,-2 5 0,9-5 0,-2 5-11,6-2 17,-4 7-17,2 1-6,1 3 18,1 2-7,2 1-5,1 3 11,-1 3-16,2 4-1,-2 4 1,1 1 10,-1 3 1,6 11-1,-9-5-5,2 9-5,-11-8-1,-4 1 6,-3-1 0,-3 0-11,-2-1-6,-3 0 17,-3-2-11,-4-1 11,-4-1-6,-2 0-5,-3-2-17,-2 1 11,-3-3-813,-2 0 785,0-3-28,-2-1-40,2-1-223,1-2 56,2-3-174,3-2-307,4-2-768,2-2-2734,5-4 4263,3-5 0,4 3 0,0-1 0</inkml:trace>
  <inkml:trace contextRef="#ctx0" brushRef="#br0" timeOffset="131597">13034 7841 21959,'15'3'1244,"12"-1"-1092,-5-2-29,12 0-6,-8 0 102,11-1-113,-10-1 12,7 0-6,-16-1 17,-3 1 39,-5 1 33,-4 0 225,-2 1-342,-3 0-857,-6 1-1675,1 3 2448,-7 2 0,7-2 0,-1 1 0</inkml:trace>
  <inkml:trace contextRef="#ctx0" brushRef="#br0" timeOffset="137893">12593 9730 19355,'-3'-55'831,"1"0"0,-1 6 0,-1 4 1335,-6-14-1914,4 32-3411,-3-14 3271,8 37 854,0 1-1045,1 3 439,0 8-348,2 2 156,2 13-157,2 1 6,1 8-17,3 25 11,-5-9-23,-2-14 1,0 0-104,-4 18 104,-3 1-12,-2-14 1,-1-1-314,-4 21 311,3-22 0,0-2-15,-2 9-60,-3 5 77,3-18 6,-2 3 6,4-20 3202,-1-3-3197,1-6 129,-7-2-151,2-5 457,-4-5-462,3-4 10,1-4 12,0-4 11,0-3 17,-4-15-6,5 6 6,-4-9 5,6 13 23,-7-6-6,2 10-11,-5-3 34,-6 7-29,7 7-5,-6 0-5,5 7-23,8 2-11,-5 4 11,10 4-12,-2 4-4,4 3 27,1 9-11,2-1 11,2 7 0,5-5-16,3 0 16,4 2 17,8 8-11,-2-8-398,7 5 397,-7-12 7,2-2 16,0-2 11,2-4 1,2-2-1,1-3 12,5-2-373,1-4 378,6-3 34,21-10-62,-10 2-680,-15 3 1,-1 1 674,14-5 5,-1 1-6,-3 0-21,-2 2-21,-7 3 20,-4 0-850,5 2-628,-17 3-4687,5 3-3654,-17 3 9808,-2 2 0,-2-3 0,0-1 0</inkml:trace>
  <inkml:trace contextRef="#ctx0" brushRef="#br0" timeOffset="138501">12285 11228 23421,'7'-49'243,"1"1"0,-1 3 0,-2 6 946,-6 9-991,-10-5-343,-1 13 28,-21-6 88,7 19 125,-31 4-237,19 10-1105,-15 6 1448,13 5 113,0 5 97,-1 4-183,5 6 1,0 3-283,13-12 1,1 1 129,-13 14 1,3 1-9,3 6-117,4 1-45,4-1-77,7-2-62,6-6 1,4-3 8,10-5 475,6-4-616,25-2 192,-3-9 60,9-9 0,3-4-93,3-6-345,-9 0 0,-3-3 449,0-9 51,-3-2 123,-4-3 74,-1-3-147,-5-3 201,8-19-110,-9 9 269,-6 7 1,0-1-268,0-2-1655,2-6 1711,-10 22 1,-4 6-20,-2 5 728,-3 3-840,0 4 559,0 0-605,-1 4 3416,-2 3-3131,-6 12-147,1 0 0,-3 8 3,5-4-17,2 0-31,2 2-49,1-1-436,4 2-73,2-1-424,10 11 82,-1-10-285,5 8-352,-2-14-629,1-1-1385,1-3 42,3-3-4885,-1-2 8329,-1-4 0,-10-2 0,-4-3 0</inkml:trace>
  <inkml:trace contextRef="#ctx0" brushRef="#br0" timeOffset="138742">13008 11037 24329,'-1'-24'-140,"26"5"11,15 18-115,-5 0 1,3 1-553,-1 3 1,-1 1-56,22 1-308,-5 7-2353,-36 3 806,-9-2-744,-6 5-1115,-9-2 4565,-9 2 0,7-8 0,-2 0 0</inkml:trace>
  <inkml:trace contextRef="#ctx0" brushRef="#br0" timeOffset="138902">13011 11289 13289,'-4'2'8525,"1"0"-5209,3-2-3316,11-12 0,0 7-11,13-8-34,-2 10-280,16 0-56,-8 2-1405,27-1-511,-22 1-7534,25-3 8587,-30 1 1,-1 1 0,-20 1 0</inkml:trace>
  <inkml:trace contextRef="#ctx0" brushRef="#br0" timeOffset="139259">14365 10847 17972,'4'-6'5248,"-1"1"-4296,-3 5 1423,0 0-2336,-67-42-1658,38 39 1638,-13-16 1,0 6-3,12 32 5,-1 2 289,1 4-294,1 3-17,-1 3-715,10-5 0,0 0 709,-10 18 3,11-14 0,1 0-640,-3 15 632,3 2-1,5 1-10,7-1-17,4-2-6,10-2-1595,6-4 1590,8-5-1684,6-6 1701,4-6-719,2-6 741,-1-6 132,9-6-127,-11-8 17,5-3 6,-16-5 17,-3-2 16,-4-1 1470,-2-1-1425,-4 0 2169,-4-2-2158,-2 2-5,-4-1-11,-2 1-12,-5-1-28,-4 0 363,-12-3-368,-8 2-2308,-14 3 2224,7 6-95,2 9-1399,-3 11-1979,10 2 3512,-12 11 0,28-14 0,1 1 0</inkml:trace>
  <inkml:trace contextRef="#ctx0" brushRef="#br0" timeOffset="147363">14526 8252 19154,'-11'-47'1713,"0"-1"1,1 4 0,1 9-1562,2 20-102,2 6-39,5 8-5,0 2-1,0 3 18,0 4 5,2 6 17,5 15-29,-2-1-333,3 13 328,-5-7-584,1 3 573,-2 1-6,-1 3-113,-1 18-155,0-21 0,-1 1 120,1-7 0,-1 0-711,0 8 0,0-2 108,-1-4-447,0 5-496,1-15-1655,0-6-6476,1-4 9625,-1-5 1,1-5 0,0-2-1</inkml:trace>
  <inkml:trace contextRef="#ctx0" brushRef="#br0" timeOffset="147711">14165 8348 15395,'-42'-3'931,"0"0"1,5 0 0,5 1 1612,7 2-2302,12 0 321,-4 0-400,14 2 142,2-1-171,0 2 676,2 1-440,5 4-168,2-2 16,6 4 174,16-2-252,-2-2-17,17 0-911,-13-5 0,1 0 883,24-2-62,-18 0 1,3-1-1382,5-3 0,0-1 1373,-9 1 0,0-1-3,12-1 1,-1-1-350,-15 2 1,-1 0 359,-1 0 1,-1 0-192,27-5 273,-24 3 1,0 0 18,11-2-895,6-3 912,-28 6 11,-5 2 1886,-6 0-1885,-4 2 797,-3 2-831,-3 0 430,-2 1-906,-6 2 3134,2 0-4137,-6 2-2795,4 0 4145,0 3 0,3-4 0,0 1 0</inkml:trace>
  <inkml:trace contextRef="#ctx0" brushRef="#br0" timeOffset="175993">16494 7878 19860,'8'-17'1416,"-2"3"-1091,-7 14-135,-1 0-83,-2 0-29,-1-1-22,-3 0-22,-1 1-6,-2 0-11,-3 0 0,-1 0-6,-9 5-5,5-1 0,-7 3 5,8-1 0,-1 0-5,1 0 10,-2-1 7,1 0-1,0-1 1,0 0-1,1 0 0,1-2 1,1-1-1,0 0-5,0-1 11,1 1-6,1-1 1,1 1 5,1-1 5,1 0-5,3 1-5,0-1-1,4 1-5,-1-1-17,4 0 11,-2 0 0,3 1 12,-1 1 16,1 1 17,-1 2-6,-2 2-5,-1 2 0,0 1-11,-1 3 5,-1 0 0,1 2 34,-7 15-56,5-10-1,-4 11 1,6-13-11,1-1-1,0 0 12,2-3 0,0 1 17,2-2 5,0 3-22,0-5 11,0 1-12,0-6 7,0 0-12,0-4-17,0 1 68,0-2 632,2 0-498,-1 0-28,2-2-50,0 0-17,3-2-34,1-1-28,3-1-5,3 1-6,0-1 0,0 1 11,1 0 6,0 1-12,0 0-5,-1 0-11,1 3-6,0-2-5,0 2-6,2 0-11,0 1-12,2 2 18,0 2 10,11 8 18,-7-2-23,15 14 5,-16-8 1,4 7-6,-11-5 6,-2 0-6,-3 2 11,-2-1-11,-2 2 5,-2-3 1,-1-1-17,-2 0 11,-2-2 5,-1-1 1,-3-1 11,-7 4-17,0-5-6,-5 2-11,2-5-5,-2-2-12,-2 0-33,-1-2-28,-1 0-146,-9-1-78,-1-2 117,2 0-50,5-5-1327,2-13 341,10 2-1053,-4-11-2828,11 5 4271,2-3 0,2 10 0,1 1 0</inkml:trace>
  <inkml:trace contextRef="#ctx0" brushRef="#br0" timeOffset="176411">16447 7794 19187,'40'-9'326,"0"1"1,-3-1 0,-9 3 802,-23 5-541,2-1-82,-2 0-333,2-1 112,-2 1-173,0 1 428,0 0-456,0 0-11,-1 0-11,0 0 61,1 1-73,-2-1 23,0 0-28,-2 1-196,1 0-157,-1 0-521,2 1-1938,2 1-6318,-1 1 9085,1 0 0,-3-1 0,0-1 0</inkml:trace>
  <inkml:trace contextRef="#ctx0" brushRef="#br0" timeOffset="178014">16310 9568 8633,'-1'-45'1225,"0"0"1,0 4 0,0 6 2058,1 10-2064,-2-5-694,0 9 1229,-1-2-1371,2 11 704,-1 4-855,1 1 2828,1 2-2944,-1 3-157,1 0 13,-1 10 24,2 2-8,0 10 5,3 3-21,1 4 33,2 5-12,0 3-5,1 4 11,-1 0-1103,0 1 1103,-2-1-6,-1-2 17,-1-2 0,-2-3-11,-4-4 12,-2-1-24,-6-4 18,-5-2-6,-4-1-6,-3-3 18,-3-1 10,-2-4-16,0-2 16,1-4-16,2-1 16,1-4 28,-6-4-10,9-3-24,-6-5 18,11-3 56,-8-11-40,8 5 17,-5-9 12,8 8 5,3 2 22,1 1 1093,2 3-1082,2 3 1,0 2 106,2 2-219,0 5-21,2 0-35,0 3 51,0 6 11,0 1-5,-1 8 5,1 7-5,0-4-6,0 7 11,3-9-11,3 1 17,11 4 0,2-5-310,10 2 293,-1-9 6,5-2 16,4-3-16,4-2-1614,3-3 1,1-3 1618,13-1 6,-12 0 0,0-2 27,15-8 24,-10 1-23,-3-1-6,-19 5-11,-17 5-33,-5 1-68,-4 3-2232,-1-1 14,-7 9 2291,0 2 0,-2-1 0,3-1 0</inkml:trace>
  <inkml:trace contextRef="#ctx0" brushRef="#br0" timeOffset="178532">16520 10665 14510,'2'-5'4201,"0"1"-1126,-2 4-2240,15-65-1273,-15 42 558,6-14 0,-4 2 99,-14 20 225,-5 1-119,-14-2-180,3 5-3170,-11 0 3120,6 8 1,-1 2-223,-18 9 166,11 1-5,-11 9 237,17-1-265,4 2-6,2 2-6,-8 16 6,11-7-189,-7 12 183,13-12-16,-1 11 3163,8-10-3169,3 15 16,11-23-16,5 5 0,8-13 12,5-1-1,4-3 22,7-3 57,33-6-17,-22-6-1142,-8 0 1,-1-2 1135,-2-8-328,-2-4 367,-4-1 40,-4-3 27,-3 0 437,0-8-363,-8 7 5,0-3-12,-7 10 158,-2 1-219,0 5 2570,-2 0-2614,0 6 497,0 1-543,0 2-134,2 1 57,-1 5 44,2 1-34,1 7 6,2 1 6,1 3-57,3 3 29,1 3-34,2 2-1221,1 2 1030,2 1-508,0 2-483,10 14 432,-5-11-387,6 7-1003,-7-17-3293,-1-4-3461,-1-5 8950,-3-5 0,-7-5 0,-2-3 0</inkml:trace>
  <inkml:trace contextRef="#ctx0" brushRef="#br0" timeOffset="178763">17134 10471 20429,'-8'-7'3165,"3"2"-2411,5 5 143,0 0-831,0-8-100,9 6 10,3-6-144,11 8-106,4 1-146,4 1-207,1 2-197,3 1-2559,15 3 302,-13 0-2836,6 2 524,-22-3 5393,-6 0 0,-9-4 0,-2-1 0</inkml:trace>
  <inkml:trace contextRef="#ctx0" brushRef="#br0" timeOffset="178920">16994 10791 21966,'57'-15'-109,"-1"1"1,-8 1 0,-6 2-385,10 2-2845,7 0-6493,-16 4 8968,12-2 1,-37 5 0,-7 1 0</inkml:trace>
  <inkml:trace contextRef="#ctx0" brushRef="#br0" timeOffset="179555">18553 10243 25556,'-58'-2'52,"1"0"0,7 0 1,8 1-31,8 8 12,-5-2-6,8 0-730,-11 1 730,12-3 239,2 1-239,1-1-11,2 1 138,3 0-71,-6 1-62,13-1 1,-3 0-6,13-3 380,2 0-386,1 0-11,1 1 11,0 0 17,-1 4 11,2 1-27,-1 1 72,5 8-68,0-6 1,3 6-11,-2-6 16,0 1-11,1 0 1,-2 0 21,2 7-16,-4-5 11,0 5-17,-2-6-5,0 0 5,0 0-11,0-2 6,-1 3-1,1-6 6,-1 1-16,1-5 492,0-2-341,3 0-29,-1-2-16,4 0-28,1-2-28,0 0-6,3-1 28,5-1-22,-4 0-6,5 1 0,-4 1-22,0 1-17,0 2 56,17 1-45,-9 2-16,13 3-23,-11 2 22,13 6-351,-7-1 346,9 5 6,-11-4 5,-2 0 5,-3-2 18,-5 0-29,-3-1 12,-5-2-18,-2 0 1,-4-1 6,-1 1-1,-4 1 363,-3 4-357,-5 2-6,-5 1 0,-5-1-16,-3 0-490,-4-1 479,-5 0-23,-4 1-56,-5 1-79,-1-1-50,0-1-83,3-3-12,4-1-28,5-3-12,6-2-855,1-3 156,10-3-959,3-4-3365,9-4 4602,2-7 1,0 6 0,0 0 0</inkml:trace>
  <inkml:trace contextRef="#ctx0" brushRef="#br0" timeOffset="179846">18527 10244 16885,'3'-2'4481,"0"0"-2481,-3 2-1586,61-31-5,-36 19 134,22-9 0,1-1-228,-22 12-700,17-5 625,-23 8-16,-1 1-22,-2 1-6,-3-1 131,-1 2-170,-3 0-22,0 2 55,-1-1-112,-3 2-16,-1 0 511,-4 1-635,-1 0-481,0 2-594,0 1-4290,-1 4 5427,-2 0 0,1-3 0,1 0 0</inkml:trace>
  <inkml:trace contextRef="#ctx0" brushRef="#br0" timeOffset="184373">17996 8029 17479,'-3'-6'3422,"1"0"-2403,2 6 2331,0 0-7551,-34-57 4195,26 42 3,-11-19 0,4 10 813,15 30-799,0 9-6,0 4 29,0 25-40,0-11-167,0 16 128,1 9-16,-1-11-57,0 16-50,0-21-73,-3 0-587,-4 13 245,0-16-150,-4 8-265,3-19 3128,0-5-3894,2-3-975,1-6-1339,3-3 4138,0-4 1,2-3 0,0-2-1</inkml:trace>
  <inkml:trace contextRef="#ctx0" brushRef="#br0" timeOffset="184738">17687 8279 11900,'-44'-8'1359,"1"1"1,4 0-1,6 1-194,11 3-112,4 1-89,4 0-169,4 2-174,3-1-173,4 1-129,1 0 500,1 0-618,6 0 46,2 0 5,7 0-39,5-1 128,23-2-190,-4 0 1,19 0-7,-22 1 1,1-1-12,24 0-321,-21 1 1,4-1 323,19-1 0,-1-1-1253,-22 1-1,1 0 1148,23-1 0,-2-2 36,-1-1 23,-3 0-1,-7 0-70,-5-1 93,-9 2-5,-5 0 157,-2 1-152,-12 2 0,-2 1-40,-11 2 35,-2 1 64,-2 0-2109,-2 3 1,2-2 1937,3 4 0,-1-4 0,2 1 0</inkml:trace>
  <inkml:trace contextRef="#ctx0" brushRef="#br0" timeOffset="192276">20375 7845 15636,'2'-43'735,"-1"0"1,-1 4 0,0 6-36,-1 17-72,-2 2-68,-1 1 297,-2-1-578,-1 6-88,-2-2 33,-7 8-135,0 0-21,-9 3-7,2 3-10,-4 3 5,-3 4-3398,-1 2 3387,-1 1-1670,-1 2 1637,2 1-183,1 1 205,-10 10-29,12-5 12,-8 7 0,15-8 0,0 1-6,3 1 11,1 2 1,1 1-7,-5 14-16,6-9 2478,-2 12-2489,4 4 17,4-11 2383,1 12-2400,6-16 39,1-1-39,2-1 22,3-2-5,2 0-12,4-3 17,2-1-11,2-2 376,3-2-337,24 13-22,-13-14-251,20 7 268,-19-18 67,13-2-51,-9-4-5,8-2-3240,-4-9 3257,-9 0 55,15-11-66,-19 7 94,10-9-33,-17 9 191,3-7-135,-11 9-23,-2-4 156,-5 6-217,-1-1-17,0-1 6,-2 0-34,-2-2 0,-1 1 6,-2 0 0,1-1 5,-2 0 12,0 0 10,-7-4-49,1 7-6,-6-3-17,2 10 0,-5 0-6,-5 4-2290,-4 2 2290,-5 4-5,-3 3 711,8-2 0,0 2-734,-16 5-60,17-5 0,0 1-443,-14 13-2415,15 1 2952,3 3 0,18-13 0,7-6 0</inkml:trace>
  <inkml:trace contextRef="#ctx0" brushRef="#br0" timeOffset="193477">20455 9103 16566,'-3'-44'1672,"0"-1"1,0 4 0,0 10-1197,1 24-100,0 3-113,0 2-89,0 1-23,2 1-128,-1 6 16,1 0-11,0 7 17,0 3 5,2 3-16,2 4 27,4 4-10,1 3 10,1 2 1,1 1-40,0 1-11,0-1-11,-1 1-11,-1 11 11,-5-11-895,0 8 906,-7-15-3095,-2-3 3089,-5-2 12,-2-1 0,-2-4-28,-2 0 11,0-4-11,-2-2 5,0-3 17,2-3 0,0-3 616,0-1-593,2-3 5,1-3-11,0-4 3409,1-3-3420,-1-3-1,1-3 7,1-3-6,-1-1-6,1-1 6,0 3 5,1 0 12,0 2 16,1 3 6,1 3 11,0 2-5,2 2-12,1 2-22,1 3-22,1 1-45,1 1-1,1 1-4,0 2 10,-1 1 28,0 3 1,-1 3-12,1 7 17,0-2-6,3 5 12,2-4 5,5 0 6,2-1-6,6 0 12,3 0-1,3-1-16,6-1-6,2-1-3370,4-2 3387,1-2 5,0-1 12,-2-3 16,-2-1 17,-3-1 29,-4-2-7,-2-2 12,-3-2 190,9-8-201,-11 3 11,4-4-17,-12 7 5,-3 1 3421,0-2-3476,-3 4-17,0-2-28,-3 5-920,0 0 259,-3 2-554,-1 2-1675,-4 5 2901,-2 3 0,4-5 0,0 1 0</inkml:trace>
  <inkml:trace contextRef="#ctx0" brushRef="#br0" timeOffset="194117">20382 10415 20930,'-5'-43'423,"-1"0"1,1 4 0,1 9 1131,3 23-1292,0 2-89,0 2-68,1 1 488,-1 2-594,1 6 290,-2 2-279,0 9 17,-2 19-5,2-2-12,0 19 227,1-21 1,1 3-234,0 16 1,0 1-737,0-9 0,0 0 733,0 8 1,0-2-6,-1-13 1,0-4 7,-2 18 1,-1 8-1,-3-25 29,1-5-6,-2-5 0,1-4 56,-2-4 17,4-6 61,-1-2 6,4-7 300,0 0-333,-4-9 1466,2 0-1556,-8-19-3426,5 6 3387,-2-12-6,5 7 11,2-2 0,1 0-5,1 0 5,2 2-233,1 1 228,3 2 5,0 3 0,4-6-5,-1 8 3267,2-3-3267,0 9-17,0 2 11,2 0 5,1 3-10,1 1 351,2 2-363,1 2 6,3 2-40,26 10 40,-14 1 0,20 10-243,-22-1 231,0 2 6,-1 4 1,-2 0-52,3 17 35,-14-10-6,-6 25 27,-19-23-4,-9 10-1,-22-4 0,5-12-358,-14 6 324,12-15-972,-16 0 888,16-8-612,3-8 0,2-4-216,4-8-734,-9-11-2302,28-5 3999,3-8 0,3 14 0,2 0 0</inkml:trace>
  <inkml:trace contextRef="#ctx0" brushRef="#br0" timeOffset="194384">21044 10441 18534,'23'-26'5,"0"0"1,20-17 1888,-19 36-2275,18-1-117,-6 2 36,13 1-1252,-10 4-1574,-2 1-5584,-3 2 8714,-6 0 0,-14 0 0,-6-1 0</inkml:trace>
  <inkml:trace contextRef="#ctx0" brushRef="#br0" timeOffset="194574">21154 10745 25478,'34'-39'0,"-2"5"-5672,-10 26 5565,2 0 252,15-3-1612,-8 3-2382,12-2-5572,-15 5 9421,-4 1 0,-12 3 0,-5 0 0</inkml:trace>
  <inkml:trace contextRef="#ctx0" brushRef="#br0" timeOffset="196018">22488 10118 21052,'-7'-16'375,"0"3"-279,0 11-1,-3 2-22,0-2-23,-2 2-5,-1 0-28,-2 0-1,-2 1 7,-12 3-12,3 1-677,-8 2 688,4-2 51,-13 2-11,10-1-163,-17 1 269,26-5 17,-1 1 145,13-2-212,6-1-17,2 1 78,3-1 486,1 1-654,0 1 349,0 6-354,0 1 5,-1 5 6,-1 1-6,1 2 0,-2 1 17,-2 11-11,0-6 0,-1 8-6,2-10 6,-3 7-12,2-6 7,-3 5-7,4-10 1,0-3-1,0-1 1,0-4 22,1-1 11,1-2 23,0-2 5,1 0 17,-1-2 17,1 0 1899,0-2-1922,5-7-78,-1 3 0,5-8 0,-1 6 0,7-3-6,-1 2 12,5-1-12,-3 4 6,2 0 12,1 2-7,2 1-16,1 2 11,1 2-6,1 2 6,1 3-11,-1 0 6,-2 3-12,-3 0-6,-1 3 12,-3 1 0,-2 3 0,-3 1 5,-2 3-5,-3 2 11,-2 2-11,0 3 11,-4-1-23,-1 0 7,-3-3-46,-12 7 51,1-9-6,-8 6-11,3-11-73,-10 3-33,8-8-96,-8 0-168,12-9-173,0-2-348,3-2-778,2-5-2353,3-3-5057,3-4 9107,3 0 0,3 5 0,1 2 0</inkml:trace>
  <inkml:trace contextRef="#ctx0" brushRef="#br0" timeOffset="196304">22476 10114 19899,'6'-3'1596,"-1"1"1148,-5 2-1926,63-26-572,-44 18 110,17-7 0,-3 3-671,-28 9 707,2 2-235,-4 0-6,-1 0 244,0 1-507,-1 0-36,0 1-423,2 1-696,1 2-3107,2 1 4374,4 4 0,-4-5 0,0 0 0</inkml:trace>
  <inkml:trace contextRef="#ctx0" brushRef="#br0" timeOffset="201547">21424 8086 17585,'-31'-8'611,"3"2"-533,22 6 6,-2 0 118,-3 2-113,4 0-16,-2 1-17,4 0 34,1-2-45,2 1 806,0-1-548,7-1 27,2 0-11,7 0-84,3 0 17,19 0-173,-6 0-1,14 0 85,4 0-85,-10 0-22,14 0 11,-15 0 0,0 0 6,0 0-1844,-3-1 1844,-3-1-625,6-2 631,-12 2 89,5-1-62,-20 1 6,-1 2 0,-7 0 1104,-2 0-11047,3 0 9952,-2 0 1,2 1 0,-2-1-1</inkml:trace>
  <inkml:trace contextRef="#ctx0" brushRef="#br0" timeOffset="212168">23495 7711 17692,'-17'-45'2896,"3"10"-2807,13 35-27,-2 0-29,-1 2 79,-11 4-50,0 1 5,-10 5-11,3-1 73,-17 7-62,8-3-618,-11 6 630,13-5-7,0 0 1,3-1 11,1 1-28,2 0-5,3 0-7,2 3-10,2-3 0,1 4-1,2-2 12,1 2-11,0 0 16,1 2 6,1 0 1,0 2 15,1-1 1,1 2 6,0 0-12,2 0-6,0 0 1,2 1-12,1-2 1,1 0-1,1 0 12,1-2-6,2 0 635,2-2-562,7 8-73,1-6-3376,4 4 3393,-1-9-144,-1-1 144,2-4-34,-2 0-6,1-3 135,2 4-39,-4-6 39,1 1 207,-2-5-218,-3-2 3309,3-2-3359,-2-2 170,1-1-227,2-2 1,1 0 5,1-2-6,2 0 6,0 0-5,1 0-1,1-1 17,-2 1 0,1 0 119,1-2-85,-7 3 5,1-1 0,-8 4-5,-1 0 17,-2 1-17,0 0-17,-2 0 0,1-1-23,-1 0 18,0 0-12,0-2-17,0 1 1,-1-1-7,1-1 63,-4-3-68,1 1 17,-2-2-6,1 2-16,-1 1 5,1 0-16,-1 1 5,0 0 16,0 1-10,-1 0 44,-3-2-33,-5 0-45,-10-1 0,2 3 0,-5 2 6,6 3 5,-1 0 0,1 1-11,0 0 6,2 0-1,3 0 7,-5 3-24,6-1 7,-3 3-1,6-2 12,-3 3-1,2-2-5,-2 2 12,4-2-24,0-1 29,-1 1-11,1-2 5,-1 1-5,1 0-1,2 0-10,0 0 5,1 0-3381,1-1 3370,1 0 11,1 1 0,2-2 5,0 1 12,1-1-347,2-1 128,0 3-212,2-1-477,4 4 2227,2 1-1336,5 2 0,-5-4 0,-1 0 0</inkml:trace>
  <inkml:trace contextRef="#ctx0" brushRef="#br0" timeOffset="213266">23893 9288 20638,'-1'-7'2635,"0"1"-2874,-4-24 0,0-5-705,2 10 1017,-3-13 1,1 0 665,1 13-206,2 8-338,-2-4-910,2 9 1050,0 2 260,0 1-468,1 4 404,0 1-631,1 3-239,-1 1 521,-1 4-76,1 3 43,-1 7-8,1 7-49,1 5-132,0 6 49,2 5-50,3 3-835,2-9 0,2 0 624,7 19 153,-5-18 1,2-1-79,6 12 37,0-3 131,-1-4-11,-3-2 26,-4-5 11,-5-3-17,-3-4 5,-3-3 18,-5-3-1,-2-3 0,-6-1 18,-3-1-12,-4-2 0,-1-2 11,-3-2-11,-1-3 28,0-1 5,1-2 1,2-3 1404,1-3-1432,1-2-1,2-4-16,0 0 28,3-3 11,1-1 5,3 0 135,-3-17-140,6 14 17,-3-10-6,7 18 1,0 3-7,1 3-27,1 2-17,0 1-34,1 3-129,0-1-22,-1 3 129,0 2 39,-2 7-11,2 6 0,0 1 11,6 0 22,2-4 6,7-1-6,5 0 1,5-1-6,6-2-6,5-1-422,5-1 445,2-2-1,1 0 18,13-3-12,-17-1 0,6-1 17,-23-1 6,-5 0-6,-5 0-11,-4-1-12,-1 0-10,-2 0-23,-1 0-23,0-1 417,1 1-512,1 0-111,2 0-214,2 1-6804,18 4-1827,-10-1 8977,12 3 0,-21-3 0,-3 0 0</inkml:trace>
  <inkml:trace contextRef="#ctx0" brushRef="#br0" timeOffset="213851">23875 10844 18744,'6'-44'597,"0"0"1,1 4 0,-4 6-139,-4 16-78,-3 0-39,-3 2-51,-2 1-50,-3 2-33,-2 2-52,-2 1-10,-2 1-51,-1 3 28,-12 3-83,5 3-12,-10 5 5,8 8 1,-1 3-12,-9 7-161,7-3 1,2 1 144,-5 9-1877,2 2 1882,3 1-5,-8 16-1,13-11-10,-2 8 5,18-17-261,8 6 283,7-10 73,20 7-39,-1-16 34,14-2-2409,-6-9 2447,2-3 46,0-4 1244,1-5-1233,-1-4-76,-2-6 87,-4-4 0,-1-4-22,-6-3-23,-1-2-22,-4-2-12,-2 1 142,2-12-86,-8 16 18,2-6 5,-8 19 128,-2 5-234,-2 3 3223,0 3-3358,0 2 39,0 7-16,2 0 39,0 6-23,3-1 493,2 3-481,2 3-34,1 2 17,2 2-3392,2 2 3358,0 0-6,-1 1-61,0 2-168,-4 0-112,-2 1-2397,-2 1 1988,-2 0-258,-2-1-582,1-4-1361,2-4 3002,1-3 0,-2-8 0,1-3 0</inkml:trace>
  <inkml:trace contextRef="#ctx0" brushRef="#br0" timeOffset="214091">24501 10630 24307,'16'-27'-51,"4"5"6,10 19-669,4 0 551,4 0-111,3 2-146,1-1-207,2 2-854,-2 1-210,-2 1-952,-3 2 2643,8 5 0,-24-5 0,4 3 0</inkml:trace>
  <inkml:trace contextRef="#ctx0" brushRef="#br0" timeOffset="214277">24544 10881 24083,'24'-8'-706,"4"0"-734,35-2 113,-12 2-446,-16 2 0,0 1-3318,18-5 5091,7-1 0,-28 5 0,-1 0 0</inkml:trace>
  <inkml:trace contextRef="#ctx0" brushRef="#br0" timeOffset="214676">25806 10383 21986,'-55'8'28,"0"0"0,4 0 0,7 1 5,7 9 6,2 1-16,5 0 1060,3 2-1071,5 0-1,3 2 11,4 1 1,1 17-12,4-8 551,0 13-557,6-12-557,1 1 552,5-1 11,5-1 258,5-1-269,8-2-6,4-2-5,5-4 142,3-2-145,0-9 0,2-3 25,20 2-703,-20-5 0,-2-2 748,6-8 11,-17-2 788,-4-1-731,-2-2 430,-3 1-375,-3 0-5,-2 0 5,-4 0-16,-1-1 1698,-5-4-1788,-3 2-34,-6-3 6,-2 4-23,-4 1 6,-3 1 0,-4 1-5,-5 2-12,-2 2-5,-3 2-521,-2 0 532,0 2-17,1 1-23,2 4-33,1-1-78,0 2-247,1 1-527,-1 1-1494,1 1 2402,-5 1 0,18-6 0,1 1 0</inkml:trace>
  <inkml:trace contextRef="#ctx0" brushRef="#br0" timeOffset="219509">24438 8056 11861,'0'-10'5187,"0"3"-3687,0 7 803,0-72-5391,-1 45 3407,0-14 1,-1 2 1746,-4 20-1696,1 7 544,-1 1-695,3 7-102,1 2-55,0 1 2095,1 0-2180,0 3 1,-1 3 22,0 4 5,-2 5 1,1 6-6,-1 4-6,1 3 1,0 3-6,2 2-1,0 2-49,2 16-952,2-12 862,0 11-45,2-16-265,-2-2 58,0-2-112,-2-2-203,0-2-99,-2-4-219,-3-1-192,-1-2-401,-3-2-987,-1-1 2616,-4 2 0,7-9 0,-3 1 0</inkml:trace>
  <inkml:trace contextRef="#ctx0" brushRef="#br0" timeOffset="219850">24190 8232 20547,'-38'-20'351,"-1"-1"0,3 2 0,11 5-54,22 11 482,2 1-550,-1 1 315,1 1-544,4-2 108,3 1-91,6-2 5,7-1-5,7 0 0,8 0 0,6 0-6,5 0-631,3 0 643,2 0-6,2 0 16,1-1-16,0 0 5,-1-1 1,-1 0-1152,-2-1 1146,-2 0 5,-3 1-819,-2-1 813,-3 1-62,-4 0 74,-4 2 28,-7-1 39,-5 2 34,-5 0 754,-6 1-721,-4 1 1083,-3 1-1273,0 0 556,-4 1-1603,2 2-1614,-3 2 2715,3 1 0,1-2 0,0-1 0</inkml:trace>
  <inkml:trace contextRef="#ctx0" brushRef="#br0" timeOffset="264704">26137 7878 12275,'10'-52'2197,"0"0"1,-2 11 0,-2 6-1498,0 6-72,-5 18-74,-1 4-117,0 2-152,0 3-128,-1 0-84,-1 2-56,-2 3 39,-3 3 0,-3 6 100,-13 14-100,3-1 6,-10 13-2743,8-6 2714,-1 2-881,-7 17 859,8-12 0,-4 9-5,13-17-188,3-3 188,4-3-1,3-2 23,2-3-5,5-2 2374,2-3-2313,5-3 44,3-3 7,4-2 5,4-4-17,5-1 34,5-8 0,2-3-57,14-4-195,-10 0 1,1-1 195,6-9 0,0-1 11,-1-2 0,-2-2 22,-2-1 12,-2 0 5,-4 1 6,-4 0 5,-4 4-5,-4 0-6,-3 4 234,-4 4-273,-3 4-17,-2 3-33,-4 4 6,0 1-57,-2 3 6,-1-1-6,1 4 11,0 2 1546,9 21-1551,-3-4 11,6 16-6,-8-9 17,0 19-27,-4-9-1002,0 15 990,-4-12-22,-3 1-18,1 2-178,-3 2-253,1 0-739,0 3-3706,2-16 1,1-1 3165,-1 11 1,1-2-1,1-30 1</inkml:trace>
  <inkml:trace contextRef="#ctx0" brushRef="#br0" timeOffset="265655">26703 8947 15118,'-32'-36'228,"1"1"1,-20-22 2195,51 57-2375,0 0 111,2 12-52,1-2 1,3 13 18,3 0-20,2 4-2,4 4-1948,1 3 1906,3 3-18,3 1 856,1 3-867,2-1-17,-8-10 0,0 0-22,8 16 11,-6-8 0,0-1-6,-1 5-729,2 10 724,-11-20-60,-2-1 65,-3-4 6,-2-4-6,-2-3 1,-1-5-11,-2-1 1,-1-5 18,-2-2 0,-2-2 2152,-2-3-2027,-2-1-26,-5-2-6,-2-3-1979,-30-17 1966,17 3-4,-20-13 1418,26 10-1433,3 0-60,1-2-75,5 0 13,1-1 17,2 1 28,2-1 18,1 1 13,1 1 10,2 1 22,0 2 18,1 3 6,0 3 1,1 2 6,0 4 2967,2 1-3012,2 3 1249,0 2-1225,0 0 29,1 1 93,-1 2 12,0 4-54,-1 4-14,1 15-45,0-5-35,2 11-77,5-9-68,5 1-114,5 1 54,6-2 107,4 1 51,5-1 58,4-1-189,4 0 265,3-3 49,2-2 35,1-3-28,-1-3-916,-2-4 888,-2-2-544,12-3 506,-12-3 2,8-2-15,-18-2 16,-1-1-7,-5 1-38,-2 0-171,1-1-91,-8 3-54,1 1-642,-7 3-13,-3 2-3389,0 1 4362,-2 5 1,-1-4 0,-1 1 0</inkml:trace>
  <inkml:trace contextRef="#ctx0" brushRef="#br0" timeOffset="267704">27030 10251 19048,'-4'-10'3046,"0"2"-1237,4 8-638,0 0-1154,-15-59-34,11 45 17,-12-44 5,16 62 23,2 3 40,4 14-29,0-1 0,4 13 6,-3-4-17,0 5 0,-2 4-925,0 3 931,-3 3-17,0 2-6,-2-1 6,0-2-6,0-2-299,2-3 299,-1-4 0,2-4-11,-1-3 12,2-4-7,-2-2-10,1-5 16,-2-3 6,1-5 923,-2-2-834,0-3 1085,0-2-1079,1-6-67,-1-3-17,2-7 28,3-13-45,1 4-1794,5-10 1794,2 7 1,2 0-62,2 0 61,2 2-11,-1 0-5,3 3 16,-2 2-6,1 2 1,9-4-23,5 4 17,1 3-334,-2 6 334,-9 7 6,2 4-23,0 3 17,0 4-11,2 5-1514,1 3 1525,1 2-87,11 12 59,-11-6-6,3 9 6,-18-11-6,-7-1 18,-5 0-1,-8-2 6,-5 0 11,-9 0-17,-5-3-22,-8 0-17,-2-2-202,-25 4 68,14-7-974,-17 1 761,21-8-186,3-2-363,4-3-863,5-4-8016,3-11 8464,11 3 1,3-3 0,10 10 0</inkml:trace>
  <inkml:trace contextRef="#ctx0" brushRef="#br0" timeOffset="267938">27975 10171 18201,'-4'0'3142,"1"0"-1046,3 0-2180,11-43-68,4 28-251,7-11 0,3 1-421,17 17-1199,17-1 1,-13 7-1523,2 0 3545,3 2 0,-24 0 0,-2 0 0</inkml:trace>
  <inkml:trace contextRef="#ctx0" brushRef="#br0" timeOffset="268122">28056 10350 22113,'49'-26'-572,"1"1"1,-4 1 0,-4 4-969,-1 8-1748,3 0-5478,-4 2 8766,-5 2 0,-17 3 0,-7 3 0</inkml:trace>
  <inkml:trace contextRef="#ctx0" brushRef="#br0" timeOffset="268571">28790 9892 18543,'1'-3'3742,"0"1"520,-1 2-4122,0-32-45,0 24-50,1-24-22,-1 32-35,-1 0 12,1 4 6,-2 1 5,0 6 17,-1 3-22,0 3 5,-1 3-3409,-1 15 3404,1-7-92,-1 10 75,3-1 17,2-9 5,4 14-11,1-22 6,4 5-6,0-13-6,0-2 23,2-3 0,1-3-1,0-2-10,4-2 5,1-3-5,4-3 11,2-5 33,2-2-1493,1-1 1533,-1-2-693,1-1 721,-2 0 16,-2 0 129,7-3-123,-10 7 0,4 0-5,-13 7 1347,-3 2-1342,-3 2 822,-1 1-934,0 3-11,-1 1 17,2 3-12,1 3-5,2 3 5,1 2 3370,0 2-3386,5 14-23,1 8-22,3 2-420,-1 4 219,-2-8-505,-2-5 0,-1 2-4110,6 21 4855,-4-11 0,-2-3 0,-3-7 0,-1 0 0</inkml:trace>
  <inkml:trace contextRef="#ctx0" brushRef="#br0" timeOffset="271354">28086 7668 19031,'-1'-3'1513,"0"0"191,1 3-1549,-12 4-30,6 4-39,-7 8-23,9 5-25,2 3-3,1 4 0,2 20-57,5 7-1097,1 2 1068,3-2-53,-3-17-80,0 1-741,-1 14-471,-3 2 1,-2-3-685,-3-11-1129,-3-18-2275,-2-5 3020,1-5 2464,-1-3 0,3-5 0,2-2 0</inkml:trace>
  <inkml:trace contextRef="#ctx0" brushRef="#br0" timeOffset="271662">27743 8082 21383,'-14'-33'1188,"32"6"-948,28 26-2048,-13 1 1,0 0 1992,19 0-28,3 0 104,0 0-160,1 0-12,0-1-10,-2-1 5,-1-1-12,-2-1-8,-16 0 1,0 1 14,15-3 49,-6 0 1,-2-1-28,-5 1-6,10-3 778,-33 6-783,-7 1-29,-3 1-44,-2-1-2248,-2 2 0,0 0 0</inkml:trace>
  <inkml:trace contextRef="#ctx0" brushRef="#br0" timeOffset="276136">30006 7607 13946,'-55'-22'498,"1"-1"1,9 2 0,4 7 145,-14 23-381,22 0 772,-10 10-834,12-1-33,-1 4-39,-1 5-22,1 3-40,-2 6-11,2 1 0,0 5-34,1 1-11,3 1 6,3-2-6,4-1-11,3-1 0,6-2-11,5-2 11,4 0 0,6-2 6,4 1 5,5-3 0,6-1 17,3-2 28,4-5 17,2-3 229,17 0-94,-10-10 33,12-1 11,-14-9 11,-1-4 0,-2-1-22,-1-5-22,-3-1 10,-4-1 29,-2 1 972,-5 0-939,-3 0 480,-5 0-547,-1 1 1065,-3-1-1165,-2 1 618,-1-2-669,-2 1 17,-3 0 128,-18-8-207,6 7-27,-14-6 32,9 11 7,-2-1-569,-1 3 586,-1 1-40,-2 2-12,-2 0 12,-2 3-11,-4 2-3236,-2 4 3175,-4 2-124,-3 3-930,12-2 1,0 0-807,-17 8-2877,20-7 1,3 0 4808,-4 2 0,17-7 0,6-3 0</inkml:trace>
  <inkml:trace contextRef="#ctx0" brushRef="#br0" timeOffset="279104">9966 13190 22856,'-58'-8'-218,"22"-1"100,53 4-27,14-2-46,3 1-778,8-2 683,5 2-33,5-1-818,0 2 784,0 2-28,-6 1 6,-7 2 10,-9 3 74,-13 8 307,-17 3 35,-15 7-1,-14-1 1,-11 4-1372,-7 3 1360,-7 4-11,25-15 0,-2 0 8,1 1 1,-2 1 120,-14 7 0,-2 2 92,1-1 0,1 2-112,0-2 0,1 0 81,1 3 1,5-3-79,3-1-50,2 1 439,24-16-367,6-5 887,10-3-870,5-4-49,11-4-435,9-5 311,9-5 424,8-5-497,7-4-589,-25 12 0,1-1 620,2-1 0,0 0-4,0 0 1,1 0 14,1-2 0,-1 1-6,-1-1 0,1 0 11,-3 0 1,0-1-1219,-2 0 0,-1 0 1255,22-19 39,-9-1-680,-9 0 764,-9 2 279,-9 1-229,-7 3 174,-14-9-185,-4 14 791,-11-6-393,-13 13 2213,6 7-2448,-8 1-29,14 8-55,4 2 1756,4 2-1958,7 0 542,3 0-548,4 3 1,4 3-1,2 4 236,5 2-230,5 5-33,5 2-3387,6 2 3386,5 2-36,-3-5 0,2 1-1154,19 12 1129,-15-10 0,-1 0-112,16 11-102,-4 3-406,-6 4-108,-9 4-544,-12 4-1730,-9 1 3041,-15 9 0,3-27 0,-6-1 0</inkml:trace>
  <inkml:trace contextRef="#ctx0" brushRef="#br0" timeOffset="290158">12682 12922 18913,'-3'-15'-426,"1"4"331,0 11 55,0 2 40,0 0 40,-2 0 16,-1 2 22,-1-2 12,0 2 22,-1-1 40,1-1 32,0 1 287,-2-1-202,1 0 22,-1 0-6,2-2 6,0 0-33,0 0-17,0-2 0,-1 0-34,1-2-11,0-2-11,1-1-39,-1-1 0,1-3-29,0 0-22,1-3-16,2-1 44,0-8-78,3 6-12,2-6-5,3 8-16,4 1-7,2 1 1,11-1-6,-4 4-6,8 0-11,4 6-5,4 6 11,0 4-646,-1 6 646,-10 5-23,0 2-10,-2 4 10,-2 2-28,-2 3 1,-6 3-74,-8 23 68,-9-12-1318,-10 17 1307,-10-17-7,-7 0 17,2-11 1,-1 0 50,6-8 1,0 0 21,-10 8 1,0-2-6,-15 9 28,0-5 22,4-4 26,16-15 0,1-1-303,-11 3 367,-8-4 11,22-9 0,4-6 431,5-2-475,4-4 55,4-12-100,5 4-17,4-8-12,12-2-22,1 8 1,8-5 4,8 6-21,-6 6 951,11-2-941,-7 8-33,4 2-16,2 2-40,4 2-45,2 2-95,3 2-129,0 2-668,1 4 349,0 0-179,0 0-263,-2 0-310,0 1-306,-2-2-225,-1 0-585,-2-2-8,-1-1-404,0-4 2208,1 0 744,3-5 0,-18 2 0,-1-1 0</inkml:trace>
  <inkml:trace contextRef="#ctx0" brushRef="#br0" timeOffset="290478">13528 13003 12192,'8'-43'1015,"-1"0"1,0 3 0,-3 9 556,-8 18-1163,-1 4 888,-4 4-1123,-4 3-28,-3 2-23,-4 4 560,-4 4-588,-2 6-11,-2 3-1871,0 4 1827,1 4-24,2 3-620,4 2 609,3 2-148,3 0 138,4 1-12,3-1 0,4-1-5,3-1 5,4-2 11,3-3-5,4-2 17,6-3 5,3-4-22,4-3 826,18-4-787,-6-4 28,13-5-610,-12-6 627,-1-4 23,0-5 13,-3-3 65,-3-2 2459,-2-2-2392,-4-2-6,-5 1 11,-4-1-5,-5 0-17,-4 0 233,-6-10-323,-5 9 1030,-5-6-1080,-5 11-33,-4 4-23,-3 2-23,-3 3-5,-3 4-33,-2 3-51,-2 3-67,1 2-263,-1 4-555,3 5-1373,2 4-6844,5 1 9186,4-1 0,10-7 0,4-2 0</inkml:trace>
  <inkml:trace contextRef="#ctx0" brushRef="#br0" timeOffset="290942">12260 14011 12745,'60'-11'45,"0"1"1,-1-1 0,-2 1 0,-1 2 0,0 0-43,-1 4 1,0 1 0,-2 0-790,-7 1 0,-1-1 0,-3 2 774,8-1 1,-3 0-6,1 0 1,0 0-18,-1 1 1,-1-1-32,0 0 1,-1 0-34,-2 0 0,0 0-56,-2 0 0,0 0-65,-3 0 1,0 0-102,-3 0 1,-1 0 809,28-1-1790,-9 0-750,-9 1-1590,-10 1 3640,-9 1 0,-13 0 0,-3 0 0</inkml:trace>
  <inkml:trace contextRef="#ctx0" brushRef="#br0" timeOffset="291251">12129 14306 8845,'57'-1'414,"0"-1"0,-2 2 1,-5-3 1528,6-4-1767,-25 3 1,2-1-34,2 1 0,0-1-31,4 0 0,0 0-31,2-1 0,1 0 0,2 0 1,0 0-311,1 0 0,1 0 310,-1 0 0,1-1 48,-5 1 0,3-1 0,-3 1 218,5-1 1,0 0-195,0-1 0,2 0 0,-3 1 63,1-2 0,-3 0-121,-1 1 0,-3 0 73,20-5 253,-31 5-298,-5 3-28,-7 0-16,-4 3-51,-5 0 1811,-3 2-1900,-3 0 557,0 0-1163,-3 4 1158,1 2-9312,-1 2 8821,0 0 0,1-5 0,1-1 0</inkml:trace>
  <inkml:trace contextRef="#ctx0" brushRef="#br0" timeOffset="374079">11387 12158 24575,'20'0'0,"3"0"0,7 0 0,2 0 0,2 0 0,2 0 0,7 0 0,11 0 0,3 0-893,7-2 893,-29-1 0,1-2 0,3-2 0,2-1-892,5-3 0,2 0 892,5-3 0,0 0 0,-3 1 0,-1 0 0,-6 4 0,3-1 0,-3 1 0,3 0 0,-3 2 0,-4 0 0,0 1 0,5-2 0,4 0 0,-3-1 0,-2 1 0,-2 0 0,8-3 0,1-1 0,1 0 0,0-1 0,2-1 0,0 0 0,7-1 0,1 0-1195,-19 5 1,1 1-1,0 0 1195,2 0 0,-1 0 0,1 1 0,-1 1 0,-1 1 0,1 0-340,-1 1 1,-1 1 0,0 0 339,17 1 0,-1 0 0,-2 1 0,-2 1 0,-8 1 0,-3 0 0,-7 0 0,-1 0 0,0 0 0,-1 0 90,0 0 1,0 0-91,1 0 0,0 0 0,1 0 0,-1 0 0,26-2 0,-5-1 0,3-4 0,-3-2 0,-1 1 0,-1-2 1287,-5 2-1287,-3-1 3697,-5 0-3697,-5 3 1417,-6 0-1417,-8 3 621,-8 1-621,-5 1 76,-3 0-76,0-1 0,-1 1 0,0-2 0,2-1 0,4-1 0,-6 0 0,5 3 0</inkml:trace>
  <inkml:trace contextRef="#ctx0" brushRef="#br1" timeOffset="381915">11629 12133 8251,'-53'9'423,"1"0"0,8-1 0,-1 0 0,5 0-194,-14 4-424,14-3 1,2-1 440,5-1 12,4 0 11,5-2 16,3 0 515,6-2-621,3 0 429,6-2-552,3 0 1047,2-1-716,9 0 949,1 0-1045,8-2 140,13-3-280,-3-1-485,12-2 429,-6 2-22,4-2 17,24-5-57,-13 3-351,-15 4 0,0 1 346,13-4-12,1 2-5,-13 3 1,1-1-1,19-2-200,-18 2 1,-1 1 194,16-2 0,1 0 5,1 0 11,2 0 17,3 0 12,2 0-15,-29 3 1,1-1 41,16-1 0,1 0-28,-11 1 1,1 0-884,12-1 1,-1 0 910,-13 1 1,-1 1-1,1-1 0,0 1 6,0 0 0,1 0 6,1 0 0,0 0-18,-1 0 1,1 0 0,2 0 0,0 0-12,0 0 1,0 0-23,2 0 0,-1 0 0,1 0 1,0 0 2,0 0 0,0 0-6,1-1 1,-1 1-4,0 0 1,0 0-9,1 0 1,-1 0-4,0 0 1,-1 1 5,1-1 0,0 1-922,-1-1 0,1 0 930,-1 0 1,0 0-6,0 0 0,0 0-282,-1 1 0,0-1 267,0 0 1,0 0 5,-1 0 1,1 1-1,-2-2 1,1 1-4,1 0 1,0 0-6,-1 0 0,2 0 17,19-2-1,1 1-19,-14 0 1,1 1-342,-8-1 0,3 1 0,-3 0 338,5-1 1,-1 1-1,1-1 0,-1 0 179,1 1 0,0-1-184,1 0 0,-1 0 11,0 1 0,1 0 0,-1-1 0,1 0-6,0 1 1,0 0 5,1-1 0,-1 1-3,2 0 0,-1-1-6,0 1 1,0 0-1,-1 0 1,1-1 2,0 1 1,-1 0-165,0-1 0,0 0 173,0 1 0,0 0-1,-1-1 1,1 0 240,-1 0 0,0 0-241,1 1 1,-1-1-388,0 0 1,0 0 375,0 0 1,0 0 13,-1 0 1,0-1-12,0 1 1,0-1-6,0 1 0,-1-1 8,1 0 0,-1 0-11,1 0 0,-1 1 154,0-1 0,1 0-143,-1 1 0,0-1-29,0 1 0,0-1 21,1 1 0,-1 0 2,-1-1 1,2 1 5,18-2 0,0 1-222,-14 0 0,-1 0 213,14 0 1,0 0-3,-18 1 0,-2 0 329,1 0 1,1 1-330,-1-1 0,1 0-154,1 0 0,-1 0 154,1 0 0,0 0 0,0 1 0,0-2 26,1 1 0,-1-1-26,0 1 0,0 0 0,1 0 0,-1-1-3,0 1 0,-1 0 6,-1 0 0,4-1-3,7 1 0,5-1 0,-3 0 8,-2 0 0,0 1 112,1-1 1,4 0-1,-6 1-120,-9 0 0,-2 1 0,1-1 0,-1 1 71,0-1 0,1 1-71,18-2 0,1 1 2,-15 1 1,-1-1 2,16 0 1,-1 0-3,-19 1 0,1 1 2,17-2 1,2 1-34,-16 0 1,2 0 25,3 0 0,6-1 1,-5 1 1,-4 0 0,-2 0-186,16 0 0,-1-1 188,-16 1 1,-3 1 0,1 0 0,0-1-11,0 1 1,1-1 10,-1 1 0,1 0-3,-1-1 0,1 0-6,-2 1 1,1-1 387,-1 0 0,0 1-388,0-1 1,-1 0-1,0 0 1,0 0 7,1 1 1,-1-1 0,-1 0 0,2 1-3,16-2 0,2 0-285,-15 1 1,0 0 286,14-1 1,0 0-6,-18 2 1,-2-1 2,1 1 0,1-1 2,-1 1 1,-1 0-3,1 0 0,0 0 8,-1 1 1,0-1-9,0 1 0,-1 0 0,1-1 0,0 1-73,-1 0 0,0 0 70,1 0 1,-1-1 2,0 1 0,-1 0 0,0 0 0,0 0-3,-1-1 0,0 1-287,-1-1 0,1 1 290,13-2 0,1 1 0,-13 0 0,1 1-15,10-2 1,0 1 14,-15 1 0,-1-1 5,1 1 1,0 0 493,-1-1 0,1 1-496,0 0 0,1-1 0,-1 1 0,0 0-32,1 1 1,-1-1 28,-1 1 0,2-1 0,13 1 0,0 0 573,-11 1 0,0 0-576,10 0 0,0 1-8,18 3 1074,-2 1-1063,0 1 6,-2 0-1579,1 1 1578,-2 0-5,0 0 573,-1 1-568,-1-1-10,-1-1 10,-1 0-57,-1-1 47,-2 0 5,-1-1-9,-14-2 1,0 1 30,18 0-19,-18-1 0,-1 0-3,13 0 5,2 0-10,0-1-1,2 1 17,3-1 188,2 0-193,2 0-12,2-1 0,-30 0 1,1 0 2,0 0 1,0 0 2,0 0 0,1-1 2,1 1 1,-1 0-3,0 0 0,0 0 0,0-1 0,2 1-6,15 0 1,0 1 8,-11-1 0,0-1-1,12 1 1,0 0-9,-14-1 1,-3 0 8,2 0 0,-1 0-3,1 0 0,-1 0-6,0 0 0,1 0 3,-1 0 1,0 0-7,0 0 1,-1 0 2,1 0 1,0 0 7,0 0 1,-1 0-6,1 0 1,1 0 2,16 0 0,1 0 2,-12-1 1,0 1 0,13-1 0,0 0-3,-15 1 0,-3-1 0,2 1 0,0-1-3,-1 1 0,1-1-3,0 1 1,0 0 2,-1-1 1,0 0 2,1 0 0,0 1 0,-1-1 0,0 1 5,0-1 1,-1 1-6,1 0 0,-1-1 0,0 1 0,1-1 0,14 0 0,1 0 0,-13 0 0,0 0 0,12 1 0,-2-1-3,-14 0 0,-3 0 6,2 1 0,-1-1-6,0 1 0,0-1 3,0 1 0,0 0 0,0-1 0,0 1 0,1 0 0,0 0 0,-2 0 0,3-1-2,6 1 0,5-1 1,-3 0 3,-2 1 1,0-1-9,1 1 1,2-1-1,-2 0-5,6-1 0,-4 0 5,-10 1 1,1-1-280,9 0 0,0-1 296,16-2-1081,-3 1 1087,1-2 0,-3 0-1,1 1 128,-3-2-133,1 0 17,-3-2 0,-1-1 177,-1-1-183,-17 3 1,1 0-12,15-7-6,-18 6 1,0 0 0,8-6 11,-1 0 1672,12-8-1644,-1-2-28,0 0 17,-7 2 10,-16 5 270,-3 1-235,-3 0 2535,4-7-2553,-8 6 1043,1-6-1037,-7 9-22,-2-1 227,-1 0-232,0 2-7,-1-1-10,0 1-7,-1-2-10,2-1-2561,1-1 2567,1-2-7,1-1-2051,6-12 2034,-3 7-133,17-28 151,-16 28 0,8-13 16,-12 24-16,-2 1-1,0 1 6,-2 2-5,0-1 11,0 1-6,-2 0 2202,0 1-2224,0-7 3326,-2 7-3321,2-6 12,-3 8 0,1 0 237,-1 0-232,1-3-5,0 0-6,-1 0 11,-1 3-11,0 4-6,0 3 29,0 1-12,0-2-11,0 0-6,0-2 6,0-1 0,-1-2 6,-2-7 11,-1-6-17,0 1 5,-1-1-5,1 6 6,1 2-6,0 0-6,0 1 6,0 0-11,0 0 17,0 1-12,0-1 17,-1-11-5,1 8 0,-1-9-12,2 11 6,0-1 0,0 0-6,-2-7 6,1 5 12,-2-12 16,-2 7-34,0 0-89,-10-5 61,6 14-67,-23-9 73,14 13 23,-11-2 5,11 5 5,0 0-5,-1 0-5,0 0 5,-2 0 17,-12-3-17,6 1 11,-9-1-11,8 1-11,-18-4-1314,9 3 1319,-14-2-5,14 3 0,0 0-513,-1 2 507,1-1 23,0 0-120,-14-2 81,-8 0 5,0-1-2039,-1 1 2056,14 1 5,-3-1 262,13 2 1,-1-1-274,-21-4 33,8 2 1,0 0-5,-10-2-18,19 4 0,-6-1 1,5 1-4,8 1 1,-2 0-5,-16-3 0,-10 0 0,9 1-570,15 2 0,2 0 566,-24-2 0,2 0 8,26 3 1,3 0-6,-2 1 0,1 0-43,0 0 1,-2 0 32,-7 1 0,-4-1 0,2 1 15,2 0 1,-3 0-147,-2 1 0,-9-1 0,1 0 0,7 1 155,0 0 0,1 1-6,-11-1 1,-6 0 0,4 1-709,-2-1 0,2 1 714,0 0 0,-1 1 93,12-1 0,-1 1 0,1 0-96,-14 0 0,1 0 8,0 1 1,-1 0-404,3-1 1,3 1 397,15-1 0,2 0 5,-1 0 1,0 1-1,1-1 1,-1 0-1,1 0 1,-1 1 457,1-1 1,0 1-464,0 0 0,-1 0 5,-16 0 1,0 0 229,12 0 0,1 0-238,-12 1 0,0-1 6,18 0 0,0 0 132,-15 0 1,0 0-142,13 0 1,-1 1 5,-12 0 0,-6 0 0,6 0 50,9-1 0,2 1-50,-1 0 0,-4 0 0,5 0 0,5-1 0,3 0 0,-2 0 0,0 1-3,1-1 1,-1 0 2,1 1 0,-1-1 5,0 0 1,1 0-6,0 1 0,-1 0-167,-13 0 1,-1-1 155,12 1 0,-1-1 2,-10 1 1,0 0 8,14-1 0,1 0 0,0 0 0,0 0-236,-1 0 1,1 0 232,0 0 1,0 0-4,-1-1 0,1 1 135,0-1 1,0 1-133,-14 0 0,0-1 6,12 1 0,-1 0 135,-9-1 0,0 0-122,-15 2-4,0-2-7,1 2-10,-2-2-12,1 1 6,-1 0 5,-1 0-3,31-1 1,-1 0 5,0 0 1,0 0-4,0 0 0,-2 0-404,-13 0 1,-2 1 386,-2 0 1,-1-1 2,1 1 1,-1 0 255,4 0 1,2 0-251,14-1 0,-1 0-6,-13 0 1,0 1 16,11-1 0,0 0 0,-25 1 1,1-1 2,24 0 0,1 0-6,-11 0 1,1 0-246,-16 0 251,0 0-6,2-1 31,17 0 1,-1 0-18,-2 0 1,1 0-9,-1-1 0,1 0 77,1 1 1,4-1-78,-18-2 0,-1 1-22,-1 0-6,-2 0 16,0 0-4,-1-1 10,-1 0 0,1 1-22,-2-2-16,2 1-12,17 0 0,-1 0 564,11 1 0,0-1-525,-10 0 1,-1 0-29,-16-1 6,-2 0 5,1 0 0,-1 0 18,-1-1 18,33 3 1,-1 0-6,0 0 1,-1 0 592,2 0 0,-2 0-599,-14 0 1,0 0 8,10 0 0,0 1 0,-11 0 0,1-1-522,12 2 1,2-1 515,-2 0 1,0 1 5,1-1 0,-1 1-3,-2-1 0,1 1 8,0 0 1,-1 0-605,-17-1 1,-1 1 600,13 0 1,0 0-3,-13 0 0,-1 0-218,-1 0 1,2 0 214,11 0 0,0 0 3,-13 0 0,0 0-146,17 0 0,-1 0 137,-16 0 1,-3 0 9,17 0 1,0 0 0,1 0 2,-1 0 0,0 0 0,0 0 34,-18-1 1,3 1-34,17-1 1,0 0 5,-18-1 0,0 0-11,14 1 0,0-1 0,-14 1 0,1-1-6,17 1 1,2 0 8,-1 0 0,1 0 5,0 0 0,0 0-5,1-1 0,-1 1-3,3 0 0,-1 1-3,-14-2 0,0 0-3,13 1 1,-1 0 227,-10-1 0,0 0-222,15 0 0,1 1-443,-1-1 1,0 0 442,0 0 0,-1 1-6,-15-2 1,-2 1 159,13 0 1,-1 0-152,-12 0 0,1-1-3,14 1 0,2 1 2,-2-1 1,1 1-6,0-1 1,0 0 7,1 0 1,-2 1 554,-14-2 0,0 0-560,12 1 0,0-1 5,-9 1 1,-3-1-1,2 1 1,2 0-3,10 0 0,1 1-133,-10-1 0,0 1 147,-14-2-11,3 1 5,0-1-6,3 1 1143,-1-1-1142,1 0-1,-1 1 495,0 0-498,15 2 1,-1 0 3,-22-1-153,21 1 0,0 0 141,-17 1 12,0 1-6,1 1 0,0 2-28,2 2 11,1 1-5,1 1 10,2 1 18,1 1 1178,0 1-1176,7 1 1,-1-1-9,-13 5-147,14-3 0,1-1 141,-4 1-11,-2 2-155,0-2 172,-2 2 11,1 0 11,-2-1-11,-1 1-5,-1 0 8,14-4 0,0 0-11,8-2 0,1 0 2,-10 2 1,1 0-29,-17 7 1,0-1 0,0 0 5,0 0 11,-1 1 12,1-1-307,0 1 312,0-1 0,1 2-536,0-1 525,0 0 11,-1 0-11,-1-1-11,0 0 17,-3 0-12,1-1 70,29-9 0,0 0-59,-1 1 1,0 0-3,0-1 0,-1 0 2,0 0 1,-1 1-6,1-1 0,-1 0 5,0 0 1,0 0-3,0 0 0,0 0-1,0 0 1,0 0 0,1-1 0,-1 0-164,1 0 1,0 0 160,0-1 0,0 0-3,1 0 0,0-1 6,2 0 0,-3 0 2,-26 2 1,-1 1-6,22-4 0,0 0 5,-21 3 1,1-1-6,-3-2 0,0 0 6,2-2 11,1 0-15,17 0 1,0-1-14,-22 2 8,24 0 0,-2-1 3,2 2 0,1-1 12,-20 2-15,21-2 0,1 0 3,-12 0 6,1 0-6,3-1 1117,2 0-1117,2-1-11,-12 1 11,-2 2 357,0 0-357,6 1 0,15-1 0,3 0 6,1 0-6,0 0 6,3 1-12,-1 0 1324,3 0-1329,1-1-1718,2 2 1718,1 0 11,2 1 156,1 0-173,-14 8 0,13-4-39,-14 9 28,20-9 0,-1 3 11,7-2 450,2 0-439,0 1 0,1 3 1,-1 0 5,2 3 0,0 8 3397,1-5-3391,0 7 5,-1-6 0,0-1 12,0 15 10,-4 16-3408,1-8 3386,-2 8 1,3-24 10,-5 15-5,2-8-340,-4 11 345,1-11-10,0-1 4,-1 2 1,-1-1-6,2 0-16,-4 15 16,7-11-5,-2 11 16,6-14-11,2 0 0,1 2 12,0-2-2170,0 1 2164,1-2-6,0-2-75,3-3 86,1-1-5,1-4 11,2-3 2131,2-2-2114,0-2 17,3-1 350,2-2-323,3 0 12,3-1-11,3 0 3316,6-1-3345,4-2-10,8 0-1219,7-3 1196,6 0-23,-23-6 1,0 0-15,2 0 1,2-1-869,2 0 1,0-1 854,1 1 0,4-2-104,9-1 1,7-2 0,-4 1-119,-1-1 1,0-1-278,1 0 0,5 0 1,-8 0-3729,-11-1 1,-5 0 3869,-3 1 0,-3 0 0,2 0 0,-13 2 0</inkml:trace>
  <inkml:trace contextRef="#ctx0" brushRef="#br1" timeOffset="446144">16863 5830 24575,'0'-30'0,"0"-8"0,0-12 0,0-10 0,0 28 0,0-1-842,0 0 1,0-1 841,0-26 0,0 8 0,0 7 407,0 12-407,0 8 0,0 10 0,0 7 842,0 2-842,2 2 434,8 1-434,9 2 0,13 2 0,10 3 0,8 2 0,6 2 0,7-1-721,-29-4 0,1-1 721,-2 0 0,2-1 0,2 0 0,1-1 0,-3 0 0,0 0 0,4 0 0,0 0 0,0 0 0,1 0 0,-3 1 0,0 0 0,5 1 0,0-1 0,-6 1 0,0 0 0,3 1 0,1 1 0,3-1 0,1 1 0,5 0 0,1 0-1070,7 0 1,1 0 1069,2 1 0,-1-1 0,-5 0 0,-2-1-523,-4 1 0,-1 0 523,-5 0 0,0-2 0,-5 0 0,0 0 0,5 0 0,-1 1 0,0-2 0,0 1 0,-2 0 0,1-1-296,-2 0 0,0 0 296,-2 0 0,0-1 0,2 0 0,-1 0 0,-2 0 0,0 0 0,-2 0 0,0 0 0,27 0 0,-1 0 0,3 0 0,-2-2 0,-4-1 911,-10-3-911,-7 0 2048,-7 0-2048,-7 1 1201,-5 0-1201,-5 2 754,-5 0-754,-2 1 305,-2 0-305,0 1 0,-2 0 0,-1-2 0,-2 1 0,-1 5 0,0 0 0,0 4 0,0-1 0,0-1 0,0 0 0,0 4 0,0 3 0,0 6 0,0 7 0,0 3 0,0 6 0,0 0 0,2 3 0,2 2 0,1-1 0,1-4 0,-3 1 0,-1-15 0,0 1 0,-2-13 0,1 0 0,0-3 0,1-4 0,-1-2 0</inkml:trace>
  <inkml:trace contextRef="#ctx0" brushRef="#br1" timeOffset="497503">18054 13865 24575,'-25'-10'0,"0"2"0,7 1 0,6 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22:49.1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2957 1337 23609,'0'-8'-274,"0"1"-331,0 7-3651,0 0 5320,-16-68-1368,4 44 856,-1-16 0,-2 4-759,-6 23 318,-2 4 451,-3 4 259,-2 2-548,-11 12 0,-2 4-123,-7 4 1630,3 1 0,2 3-573,3 9-123,0 7-596,1 3-3331,2 5 2839,2 3-205,5 4-94,5 0-508,5 1 222,7-2 538,6-3-545,5-3 116,8-4 782,4-5-1022,9-4-79,6-5 297,5-5 318,23-1 125,-7-11 606,16-1 42,-14-13 498,2-4-379,-12-4 1,-1-2 1026,19-9-735,-20 6 1,0-1-287,-5-2 0,-3-2-2202,13-10 2213,4-10 1316,-20 5-2012,-11 12-227,-2-6-356,-9 16-341,-5 4-431,-2 5-181,-4 3 719,-5 5 741,-4 4-1273,-4 6 1991,-2 5-918,-14 16 1427,11-5 2122,-7 11 271,15 3-3573,8-11 0,3 10 0,12-16-921,2-1-918,19 3 353,-3-9 94,12 0 227,-4-10 1031,3-3 472,4-2 378,3-7 998,1-3-548,-12-3 1,-1-3 669,14-8-1836,7-11 0,-22 7 0,-7-1 0,-4-2 0,-5 2 0,-4-2 0,-5-11 0,-4 11 0,-3-10-339,-4 15-1847,-4 1-1984,-2 3 2462,-3 3 1246,-13 0 209,-9 6 740,-15 4 57,20 11 0,0 3 3425,-12 4-3124,16 5 1,4 3 1037,10 0-1883,-2 12 0,15-14 0,5 2 0,3 0-1030,5-2-3190,5 1-1503,6-4 5318,7 1 0,-13-9 1,2 0-1</inkml:trace>
  <inkml:trace contextRef="#ctx0" brushRef="#br0" timeOffset="774">3566 1541 27425,'1'-6'3690,"0"1"-2038,-1 5-1652,10-3 0,-8 14 0,4 31-453,-9-5-794,-2 23-64,2-29 1101,0-1 203,1-3-1004,0-5-18,0-3 1291,2-5 135,0-3-311,0-6 22,0-2 1008,3-10-559,2-2 502,4-8-392,1-1 69,2-4-456,1-1-280,0-2 0,2-1 0,1-1 0,9-9 0,4 3 0,0 2 0,-3 10 0,-10 12 0,0 4 0,-1 2 0,0 2 0,6 8 0,-4 1 0,2 7 0,-5 1 0,-3 3 0,0 2-1628,-1 2 66,-2 2 256,-2 0 671,-2 2 302,-2-1 496,0 0-3726,-2-2 4444,2-1-47,-1-1-165,5 8-380,0-10-278,4 5 3688,-2-13-4262,0-3 277,-2-4-17,0-3 834,-1 0 257,2-3 853,5-6-968,5-4-673,2-2 0,-1-2 0,-7 4 0,-1 1 0,-1-1 0,-1-5 0,-2 4 0,0-9 0,-3 9 0,0-3 0,0 5 0,-1-1 0,1 1 0,1-1-387,1 0 213,1-1 367,1 1 175,0-1-368,1 2 0,-1-2 0,1 2 0,0 0 0,3-2 0,-3 1 0,2-3 0,-3 2 0,1 0 0,-1-2 0,1-1 0,0-3 0,-2-2 0,4-18 0,-3 5 0,2-14 0,-2 8-677,-1-1-190,1-2 45,-1 0-158,0 2 637,-1 2 70,0 3 37,-3 3 12,0-9-27,-2 15 3,-1-5-34,-2 17 63,0 3-156,-1 5-100,1 3 74,1 2 1579,0 2-1143,-1 3 221,-1 6-338,-4 17 93,1 1-334,-2 14 535,2-4-859,3 3 663,-2 3-1593,3 3 1298,0 3 27,1 1 29,2 1 114,-1-1 12,2-16 1,1 0-62,2 16-21,4 12 100,0-26-74,2-4-70,-1-3-98,2-5-178,-2-2-28,1-5-167,-1-2 447,0-4-871,2-1 216,0-4-1825,0-3-1106,0-2 4102,-3-6 0,-3 3 0,-2-3 1</inkml:trace>
  <inkml:trace contextRef="#ctx0" brushRef="#br0" timeOffset="1541">4275 1607 27236,'-39'-25'-214,"0"0"1,2 1 0,12 6-396,22 12-368,1 0 673,5 1 854,4-1 85,15-3-3431,1 0 2576,12-1 407,-3 2-1402,2 0 1342,4 2-782,-1-2 7,0 2-559,-2 0 173,-1 0 459,-4 0 57,-4 2 435,-3-1-256,-5 2 2526,-4 0-2397,-4 0 1338,-4 0-1273,-3-1 943,-2 1-929,-2-1 1235,-6-2-807,1 3 46,-5-3 32,4 5-18,1 0-16,1-1-47,1 2-65,0 0-71,3 0-15,-1 0-157,5 4 0,1 1 37,6 6-12,4 1 0,4 3 0,3 2-22,2 3 6,2 1-18,2 3-1222,0 2 1212,-2 1-23,-2 3-124,1 17 68,-10-10 34,-1 13-2961,-11-15 3028,-2-2 44,-3-3-22,-3-5 17,-5-4 6,-4-4 16,-4-5 12,-3-2 27,-1-5 1049,2-2-720,-4-6-151,10-3 3375,-2-5-3169,11-30-288,7 16-629,6-23 882,7 26 39,5-2 53,3 1 144,3 1 108,3 0 63,1 2-10,2 0-56,2 0-181,1 2-523,2-1-130,-2 4 0,1 0-167,11-4-118,-3 3 0,0 0-340,-6 4-6,12-3-43,-30 9-26,-5 0-40,-11 5 889,-4 0-694,-4 1 705,-2 0-282,-30 17 25,16-5-6,-20 14-20,24-9-26,2 1 188,2 1 29,3 2-22,2 11-20,4-6-14,3 6-5,6-11-14,12 5-28,3-8 142,10 3 45,0-11 284,4 0 89,3-4-610,3-1 668,3-3 55,0-1-98,-1-1-84,-5-2-1,-6-2-214,-8-3 20,-8-4-63,-6 0-168,-6-3-232,-2-2 44,-5-4-128,-1 0-67,-5-3-98,-3-1-6,-9-10 17,3 10 172,-17-11 235,12 19 131,-6-2 152,7 10 773,0 2-575,3 2-21,0 2 22,3 1-45,2 2 2,2 3-122,0 6-104,6 0-348,-1 5-362,6-1-2552,3 8-2196,5-2-4139,2 4 9342,1-9 1,-4-7-1,-2-3 1</inkml:trace>
  <inkml:trace contextRef="#ctx0" brushRef="#br0" timeOffset="1876">5787 1863 30641,'15'-44'-143,"1"-1"1,-2 4 0,-3 3-216,-5-15-964,-2 6 1207,-1 13 1,-1-1-62,2-24 114,-2 12 0,1-3-1215,1-5 0,0-1 994,-1-1 1,0 2 167,0 2 1,0 3-93,0-12-283,-2 7 389,-2 10 13,-3 8-18,-9 1 58,2 15-22,-6 2 338,5 14-276,-13 24-115,11-1 27,-9 21-987,16-4 1089,1 9 305,0 8-311,4 7 2,1-26 1,0 1-3,0 2 0,1 3-37,2 18 1,1 3-463,0-15 0,1 2 228,2 4 0,2 4 1,0-5-659,2-5 0,0-1 469,4 12 1,1-2-3,-3-18 0,0-3-275,0-2 1,0-1-1879,13 26 2615,2-2 0,-13-26 0,-1-4 0</inkml:trace>
  <inkml:trace contextRef="#ctx0" brushRef="#br0" timeOffset="2507">7685 1167 30670,'-10'-52'-1066,"-1"-1"1,1 5-1,-2 7-489,-6 8 925,-2 11-2992,-12 10 4305,6 13 1046,-9 10-1370,-6 34-1325,8-1 1179,11-10 1,0 3 153,5-4 0,2 1-183,-1 4 1,1 2-500,0 3 0,0 2 60,1 2 1,1 3 109,3 0 1,0 4 0,2-2-146,0 10 0,1 1-366,2-9 1,1 4 0,2-4 390,4 3 0,3-1-81,3-5 1,3 2 0,1-2-537,2 6 0,2-1 563,-1-10 1,1 3-1,0-5-381,1 0 1,0-3 322,-3-1 0,0-1 427,-2-4 1,-2 1-227,-2 6 0,-2-1 85,-5 13 165,-10 3 1428,-23-35-1079,1-14 20,-13-11-91,9-13-126,1-10-125,0-10 1199,2-9-1386,1-6-17,17 22 1,0 0 255,2-1 1,0 0-289,2-2 1,0 0 90,2 2 1,1-2-140,0-24 0,2-1 228,2 22 1,1 1-739,1-19 1,4 3 835,6 4 51,7 4 379,5 1-311,6 1 0,4 0-167,6 1 405,3 1-31,4 1 615,4 2-770,4 2-239,-25 17 1,2 1-150,27-12-290,3 3-1007,-1 3-1851,-18 9 0,-1 2-2816,15-3 6050,7 1 1,-42 9 0,-9 2 0</inkml:trace>
  <inkml:trace contextRef="#ctx0" brushRef="#br0" timeOffset="3159">7772 1823 23251,'-3'4'4772,"1"-1"-28,2-3-4744,63 5 0,-32-11 0,11 5 0,1-3 0,-7-16 0,16-15 0,-14 4 0,-7-1 0,-2-2 0,2-12 0,-11 13 0,-1-3-123,-1-7 0,-2-1-507,-3 9 1,-1-1 65,3-12 1,-1 0-180,-6 15 0,-1 2-608,5-29 234,-6 6 154,-2 6 456,-7 5 36,-4 7-63,-4 5-249,-4 7 218,-1 5 149,-1 6 111,0 4 837,2 5-366,1 3-100,2 4 265,2 4 2766,-1 6-2835,1 6-156,-1 7-133,0 7-45,-1 9 0,1 4-165,3-15 0,1 1 131,-4 20 0,1 1-70,5-20 1,2-1-9,0 2 1,1-1 47,1 1 1,0 0 10,0-1 0,1 0-126,3 29 84,2-24 1,2 0 135,7 14-86,8 7-37,-1-29 124,3-7-490,3-6 693,6-6 117,3-5 86,6-6 101,2-8 65,4-6 1324,1-8-1264,1-6-121,-1-3-109,-1-3-1107,-4-2 1232,-4 0-112,-6-1-443,-6 1 486,-6 4-610,-7 3 96,-4-3-139,-6 11-432,-4 0 525,-5 12-709,-11 4 2231,1 3-1660,-9 6 91,3 5 99,-1 6 378,-1 2-569,0 4 631,1 3 139,3 2-213,3 1-113,5 16-530,5-11 288,5 8-396,8-14-92,5-3 62,7-2 137,3-4 138,5-1 131,4-4 266,0-3 247,3-2 452,-1-5 230,-2-3 136,5-12 335,-12-1-323,2-10-977,-14 4-277,-1-15 0,-6 7 0,-1-10 0,-5 10-739,0-1-492,-4 3 28,-1 0 128,-4 4 230,-3 2 333,-23-8 138,11 13 179,-18-5 130,18 16 147,0 3 108,0 2 54,-6 9 173,8 0-130,-3 8-347,10-2 75,3 2-766,3 1-526,5 1-3434,13 8-883,3-8-2239,10 3 7748,-4-13 1,-7-5 0,-5-2 0</inkml:trace>
  <inkml:trace contextRef="#ctx0" brushRef="#br0" timeOffset="3630">9350 1498 26286,'-33'-7'-89,"-1"0"1,-21-2 68,50 27 391,1 0-554,3 2 227,1 0-190,5 2-25,4-1-151,6 1 226,4-1-90,32 12 189,-19-14-210,23 5 542,-29-17 139,-2-4 454,-4-3 88,-2-3 136,-2-4 11,-1-5-244,-1-2-103,1-2-315,0-3-234,-2-1-272,1-2-104,0-8-337,-4 8 539,-1-4-472,-6 13 11,-2 5-40,0 3-72,-1 3-48,-1 1 140,-1 4 566,-1 1-168,-2 5 67,0 2-69,1 2 21,2 2-12,1 1 26,4 0-285,4 0-517,5 1 347,6 0 172,6-1 232,6-1-107,5-1 415,3-2-1147,1-3 1497,-2-2 399,-1-5-760,-4 0 558,-4-6 101,-3-3-7,11-21-686,-15 7-255,8-16 0,-18 11 0,0-2-284,-4-3-568,-2-2 51,-3-1-325,-3 0 273,-4 1 59,-3 3 16,-3 3 440,-3 5 54,-1 3-3,-12-1 11,5 8 31,-9 0-5,9 8-46,-1 2-172,2 3-179,1 3-1402,4 4 1448,0 5 0,8-6 0,1 1 0</inkml:trace>
  <inkml:trace contextRef="#ctx0" brushRef="#br0" timeOffset="4214">11725 1405 32767,'-5'-43'-39,"-1"-1"1,1 5 0,-3 6-2831,-6 10 2115,-4 6 983,-2 4 347,-4 5 278,-2 4 40,-1 2-1365,0 3 2127,0 3-1656,4 4 0,3 4 0,3 3 0,5 4 0,2 3 0,4 4 0,3 3-4308,4 3 2732,5 3-1638,5 1 1891,7 1 639,0-11 0,3 0 146,14 12 420,9 1 1,2-2 354,3 0-39,-10-10 0,-3 0 560,-5-2 39,-8-3-13,-7-1-400,-11 1 1348,-9-8-1303,-11 2 570,-10-8 3266,-10-1-2952,-8-3-845,-7 0-468,8-3 0,-1-1 0,10-1 0,-1 0 0,-12-1 0,0-1 0,-15-5 0,5-3 0,8-3 0,8-2 0,12-5 0,10-3-3145,10-3-4482,12-2-2204,5 3 9561,5 1 1,-5 13 0,-3 4 0</inkml:trace>
  <inkml:trace contextRef="#ctx0" brushRef="#br0" timeOffset="4440">12157 1001 29533,'2'-5'-5,"-1"1"1971,-1 4-1847,-17 29-536,11-4-162,-12 29 364,16-19 1,3 3-1246,3 5 1,2 4 868,-2-6 1,2 2 0,0-1 270,3 12 1,2-2 58,0 1 0,1-2-336,-2-14 1,1-1 8,1 0 1,1 0-25,0-2 1,1 0-736,4 9 1,1 1-276,-4-7 1,0 0 135,0-1 1,-3-3 1459,3 19 1,-13-36-1,0-3 1</inkml:trace>
  <inkml:trace contextRef="#ctx0" brushRef="#br0" timeOffset="5157">12192 1787 19112,'-3'-8'1406,"0"2"-1453,3 6 3965,0 0-1608,-39-67-2293,25 45-142,-8-15 0,3 5-119,14 26-519,6 4 1765,5 1 1330,5 1-1394,10 0-116,8-1 917,9 1-1758,-3-2 0,3 0 532,24-1-513,-18 1 0,0-2 0,-11 1 0,-2 0 0,1 0 0,0 0 0,30-5-389,-21 2 1,-1 0 609,18-4-219,-23 3 1,-2 0 299,3-3-53,-7 0-249,-6 0 0,-6 1 0,-6-3 0,-5 4 0,-7-3 0,-6 4 0,-4 1 0,-20 0 0,1 4-538,-8 2 103,9 5 287,9 5 165,0 1 1087,1 3-1104,2 1 0,3 3 0,0 10 0,7-6 0,1 8-285,12-3-1010,2-7 57,7 3 443,1-10 624,2-3 431,2-2 230,0-4 505,0-2 104,-1-2-159,-1-3-940,-2-2 0,6-10 0,-7 1 0,5-15 0,-11 11 0,0-9 0,-7 9 0,-1 1 0,-1 0 0,-1 3 0,-2 3-1225,-1 3 78,-2 2 1149,-1 3 363,-2 2 780,0 1-285,0 3-860,-6 10 0,4 0 0,-1 9 0,4-4 0,3 13 0,2-7 0,3 8 0,5-10 0,4 0-461,8 0-504,6-2 509,6-1 494,7-2 290,-6-7 0,1-2 38,20 2 45,-18-5 0,1-1-411,12-4 0,-3-5 0,-9-7 0,0-3 0,6-7 0,-11 4 0,-2-3 0,-5-7 0,-3-4 0,-4-6 0,-7 5 0,-1-1 0,3-23 0,-5 18 0,0-1 0,-1-20-1840,-2-1 103,-1 2-468,-1 3 1325,-2 7 283,-6-7 48,-1 19-1,-3-2-838,3 20 1127,0 4 946,3 6-868,0 3 130,2 3 261,0 2 1228,2 6-1039,-1 5-118,0 7-187,1 7-33,0 8-81,1 6-80,3 8-852,4 8 389,4 7 329,-3-26 0,1 0 15,1 2 0,1 1 336,1 2 0,0 0-374,1 0 0,1 1-13,0 0 1,1 1-1032,-1-1 0,1 0 1079,0-1 0,0 0-101,1 0 0,1-1-165,-1-2 0,1-1-37,1-2 1,0 0 1,-1-4 0,1 0-1308,13 23-3083,-14-24 1,-2-2 4082,3 6 1,-2-4-1,-13-22 1</inkml:trace>
  <inkml:trace contextRef="#ctx0" brushRef="#br0" timeOffset="6224">13385 1517 28276,'42'-1'-35,"1"0"0,-2 1 0,-3 1-176,14 6 64,0-1-632,-6-2 1,1-2-1232,9 1 1720,-13-1 0,-2-1-252,-7-4 209,-3 0 431,-6-3-25,-5 0 227,-5-3 90,-5 2-229,-4-2-192,-3 2-140,-3-1-127,-3 2 742,-7 0 942,-1 3-992,-7 0 251,4 3 113,-2 0 165,1 0 536,-4 5-248,6-1 83,-2 3-673,9-1-536,2 2-282,2-1-429,1 1 23,8 5-153,12 2 248,4 0-106,11-2 858,-5-6 405,29-2 419,-12-6 403,8-2-1365,-24-6-106,-14-3 0,-4-3 0,-2-1 0,-5-2 0,-2-2 0,-2 0-788,-5-1-65,-6-8-829,-8 2 446,-2 2 579,-3 6 305,5 11 324,-1 1 267,-1 3 115,-1 2 159,0 2-4,-1 1-393,-8 9-75,7 1-682,-6 8 298,9-1-35,3 3 53,1 3-40,3 2 120,3 2 273,4 2-69,4 1 128,5 2-95,6 1-201,21 14 66,0-13-1160,15 6 1064,-7-17 93,1-5 60,-1-4 7,1-5-410,17-5 504,-14-6 173,15-5-25,-2-13 357,-13 2-239,-10-2 0,-1-1 232,2-8-79,4-11 195,-20 6-468,-3-2-442,-4 1-54,-3 1-15,-4 3 314,-1-5-323,-4 10 228,0-3-143,-4 13 524,0 3-366,1 4 964,0 2-1038,2 3 120,1 2-52,1 0 44,0 5 24,0 3 27,1 6-62,-2 32 7,2-13-597,1 25 707,3-22 29,2 1-45,4 1-425,9 14 457,-2-12 27,6 6-13,-8-19 30,-2-6-41,-3-4 57,-3-7 80,-3-4 208,-2-3 23,0-4 150,-2-4 150,1-6-628,-1-5 370,0-5-419,0-4-8,-2-4-792,0-4 485,-2-1-207,0-19 457,2 14-26,1-9 70,3 21-34,1 4 31,3 4 56,0 3 34,2 4 64,-2 2-23,2 3 63,0 3 48,2 2 120,2 2 128,10 4-594,-4 3-60,20 13 201,-14-2-94,7 9-571,-10-3 375,-1 3-129,-2 3 393,0 2-2,-4 0-13,-1-3-240,-3 0 15,-3-5 33,-3-3 24,-2-4 64,-1-5 69,-1-3 36,0-5 628,0-1-549,-3-7 67,0-2-81,-3-7 41,2-3-78,-1-3-42,0-18 19,3 7-32,1-14 40,5 13-71,9-11 133,1 14-423,7-6 511,-3 17 81,11 0 17,-6 8 38,7 0-402,-7 8-5,1 3-57,1 5-57,0 2-52,0 7-79,0 2-96,-1 5-110,-3 2 300,-1 2-116,-5 1-1926,-2 27 857,-6-21-144,-3 20-3237,-4-27 4824,0 1 0,0-13 0,0-1 0</inkml:trace>
  <inkml:trace contextRef="#ctx0" brushRef="#br0" timeOffset="7141">15670 1586 21062,'2'-4'3718,"0"1"958,-2 3-2899,-4-33-2948,6 27 867,-1-25-138,9 35 934,4 1-18,6 0 380,4 1-328,2-2-679,4-2 1411,-2 0-1258,0-2 0,-3-3 0,-4-2 0,-4-5 0,-5-1 0,-3-3 0,-4-10 0,-2 3 0,-4-6-1334,-4 7-152,-2 2 166,-4 4 356,-1 1 301,-2 4 337,-2 2 276,-2 3 61,-3 2 154,-2 2 11,-1 2-65,-3 3-130,1 4-70,-2 3-127,2 3-533,2 5 753,3 1-31,4 3-20,3 2-259,4 2 208,3 1 19,6 13 18,7-10-17,8 9-520,8-14 715,8-1 78,4-3 61,5-2-110,-10-10 1,2-1 223,14 0-3,14 0 71,-21-12 487,-3-4 297,13-14-280,-15 0-213,9-11-155,-17 4-221,-3-2-119,-3-3-70,-2 1-607,-4 1-501,-2 3 87,0-5 628,-5 11-562,1-1 430,-5 12-104,0 3 602,-1 3-552,0 1 69,0 12 106,0 0 97,1 9 18,-1-2-7,1 4 7,-1 2 25,0 2-33,0 3 48,1-1 75,0 2-365,2-2 407,2-1 62,0-3 76,0-3 44,0-4 40,0-3 34,-2-4 63,-1-4 221,0-2 225,0-3 666,1-4-823,3-2-134,1-5-154,1-3-54,12-24-125,-6 13-179,10-18-273,-7 21-700,2 1 929,2 2 170,2 3 212,0 4 129,0 3 127,-2 4 19,7 3-559,-8 4-48,5 4 0,-10 3 0,1 5 0,0 2 0,0 3 0,2 2 0,1 2 0,2 0-404,1 0 150,2 0 57,0-2 456,1-2 337,0-2-596,4-2 0,0-2 0,3-1 0,16-5 0,-13-4 0,9-7 0,-16-7 0,-3-7 0,0-3 0,-2-6 0,-1-5-1192,1-6 240,-1-5-325,1-5-446,-2-5 662,1-1 257,-2-3 448,-9 19 1,-1-1-262,4-17 791,-6 24 1,-4-3-333,-17-18 0,-5 3 155,4 9-158,-5-5 0,-2 9 3068,7 32-3251,-6 4 47,3 5 46,-4 5 14,4 6 210,-7 18-53,6-2-17,-2 15-150,10-6 253,4 4-6,6 4-23,9 1 1,5 5 2,0-9 1,2 1-1182,3 11 1,2-3 1183,-4-14 1,1-4-46,4 8-708,0-3 653,-4-5-863,-1-3 594,-1-3-636,9 7 193,-3-11-9002,20 8 9652,-19-20 0,2-1 1,-19-9-1</inkml:trace>
  <inkml:trace contextRef="#ctx0" brushRef="#br0" timeOffset="7709">16945 1473 18235,'-6'-6'3847,"2"1"-2942,4 5-476,0 0-689,109-48-2206,-53 41 2349,-3-7 1,11-2 0,-9 6-657,-20 14 1,-2 2 682,10 0 1,-1-1-269,10 1-500,-6-3 802,-5-2-214,8-5 287,-15 0 11,7-6 23,-17 1 21,-4-3 1257,-3 0-977,-4-9 1813,-6 6-1908,-2-4 12,-5 7-6,0 3 23,0 2 752,-1 1-803,-1 2 388,-1 2-460,-1 0 5,-1 1-23,0 1 107,-4-1-162,3 1-34,-4 1 56,-2 7-90,4-1 12,-3 8-6,7-2 17,2 2 16,2 3 1,4 4-17,4 1-17,4 4-5,6 2-329,3 2 323,3 1-12,4 2-897,11 14 904,-12-14-7,3 7 1,-18-19-6,-6 2-11,-4-9-40,-13 7 39,0-13-10,-11 3-12,2-7-5,-3-2-67,-4-1 224,-1-1-1430,-30-16 150,13-3 579,-11-9-11,27 1-90,16 6 827,6-3-1633,8-16 972,4 6-224,6-12 765,2 13 280,0 2 1614,7-15-1132,-11 19-35,4-9-45,-12 23 415,0 1-752,-1 5 312,-1 1-563,1 4 101,-2 5-73,0 1-39,-2 7-16,1 2-40,-2 5-10,-1 3-29,0 4-11,-1 3-2097,-1 3 1918,0 1-3135,-2 3 1774,0 2-3557,-2 2 4643,-1 4 0,5-21 1,1-1-1</inkml:trace>
  <inkml:trace contextRef="#ctx0" brushRef="#br0" timeOffset="8743">2055 2919 13855,'48'-3'403,"0"0"0,1 0 0,18-1 1,-8 2-17,-13 5-5611,7 0 5751,8-1-7,-6-1 1,4 0-334,-10 0 1,3 0-114,-5-1 1,4 0 0,-2 0-552,14 0 0,0 0 503,-17-1 0,1 0 1,1 0-148,2 0 0,2 0 1,0-1 138,2 1 1,0-1-1,5 0-204,-8 0 0,4 0 0,1 0 0,1 0 0,-4 0 194,3 0 0,-2 0 1,0 0-1,3 0 23,1 0 1,4 0 0,1-1 0,-1 1 0,-4 0-16,1 0 1,-3 0 0,0 0 0,0 0 1,3 0 0,1-1 0,-1 1 0,1 0 7,1 0 0,1-1 0,0 1 0,0 0-6,-12 0 0,1 0 0,0 0 0,0 0 1,1 0 4,0-1 1,0 1-1,0 0 1,1 0 0,-1 0 3,2 0 0,-1 0 0,0 0 0,1 0 0,0 0 1,0 0 0,0-1 0,1 1 0,-1 0 0,1 0-19,0-1 1,1 1 0,-1 0 0,1 0 0,0-1 20,0 1 0,0-1 1,0 1-1,1-1 0,-1 1 64,1-1 0,-2 1 0,2-1 0,1 0 0,3 1-9,-5-1 1,2 0-1,1 0 1,3-1 0,0 1-1,3-1 1,1 1-46,-9-1 0,3 1 1,1-1-1,2 0 1,1 1-1,0-1 1,-1 0-1,0 0 1,-1 0-1,-2 1-15,-1-1 0,-1 1 0,-1-1 0,-1 1 0,1 0 0,-1-1 0,1 1 1,1-1-1,1 1-2,0-1 1,0 1-1,2-1 1,1 0 0,0 0-1,-1 0 1,0 0 0,0 1-1,-2-1 1,-1 0 5,5 0 1,-1 1 0,-1-1 0,0 0 0,-2 1-1,0-1 1,-1 1 0,-2 0 7,8-1 0,-2 0 0,-2 0 1,0 1-1,2-1 0,2 0-10,-6 1 1,2 0 0,0-1-1,2 0 1,0 1 0,1-1-1,-1 1 1,-1-1-40,1 1 1,0-1-1,0 1 1,1-1-1,-1 1 1,-1-1-1,-2 1 1,0 0-7,6-1 1,-3 1 0,-1 0 0,0-1-1,1 1 1,3 0 18,-7 0 0,3-1 0,2 1 0,0-1 0,0 1 0,-1 0 0,-3 0 0,-2 0-3,2-1 1,-4 2 0,-2-1 0,1 0 0,0 0 0,5 0-10,-4 1 1,3-1 0,1 0 0,2-1 0,0 1 0,-1 0 0,-2 0 0,-2 1-10,6-2 0,-3 2 1,-2-1-1,1 0 0,0 0 1,3 0 6,-6 0 0,2 0 0,2 1 0,0-1 0,0 0 0,-1 0 1,-3 1-1,-2-1-6,12 0 0,-4 0 0,-2 1 0,0-1 0,0 0 0,1 1 0,0-1 0,-1 0 1,1 1-1,-1-1 1,-1 0 0,0 1 1,1-1-1,-2 1 1,1-1-2,-1 1 0,-1-1 0,0 1 1,0-1-1,0 1 0,0-1 0,-1 1 0,0 0 1,0 0-1,-1-1 24,-1 1 1,-2 0-1,0 0 1,2 0 0,3 0 6,1 0 1,4-1 0,1 1 0,0-1 0,-1 1 0,-4 0 40,-2 0 1,-2 0 0,-1 0 0,0 0-1,2 0 15,0 0 0,2 0 0,0 0 1,1 0-1,0 0 0,-2 0 64,7 0 1,0 0 0,0 1 0,-3-1 0,-2 1 25,0-1 1,-3 1-1,0 0 1,2-1-33,-2 1 0,3 0 0,0 0 1,-2 0-1,-4 0 85,8 0 1,-4 0 0,0 1 122,-4-1 1,0 0 0,1 1-160,-4-1 0,1 1 0,0-1 0,-3 0-2,-1 0 1,-2 1 0,0-1-62,9-1 0,1 1 1,-6-1-172,-5 1 0,-6-1 1122,26-2-935,-17 1 10,-16-1 2316,-14 1-1832,-14-1-920,-19 1 415,-3 1 87,-10 1 26,7 1-44,0 0-118,2 0 974,1 0-2157,4 1 2638,1 2-11355,2 5 8928,5-3 0,2 1 0,6-4 0</inkml:trace>
  <inkml:trace contextRef="#ctx0" brushRef="#br0" timeOffset="9347">18838 1449 32079,'14'-52'-1130,"-1"1"1,0 4-1,-5 7-661,-11 15 248,-2 3 1726,-4 4-216,-2 3 631,-3 4-172,-10 4-1567,4 3-1057,-8 5 3288,7 4 818,-1 5-520,2 3-500,0 3-400,1 3-235,3 1-764,0 1-193,4 0-510,3 0-133,4 0 140,2 0 74,4-1 74,4-1 84,3-3 464,5-1 183,4-2 411,2-2 154,2-3 149,2-4 148,1-1 146,-1-2 3404,-1-3-3005,12-11-533,-14 3-59,7-10-281,-19 7-443,-4 0-25,-2-5-223,-4 6-101,-2-4-50,-4 8 107,-8 0 82,4 5 63,-5-1 327,6 5-290,0 2-119,1 4-244,2 5-394,0 3-4166,0 13 5231,5 0 0,-1-5 0,3-8 0</inkml:trace>
  <inkml:trace contextRef="#ctx0" brushRef="#br0" timeOffset="9626">18808 1796 21504,'-4'9'-63,"1"-1"81,3-8 5736,0 0-4158,16 49-2217,-4-35 956,24 36-328,-17-48 974,6-2 450,-12 0 18,-2 0-1229,-3-3-64,-2 0-156,-2-4 0,-2 0 0,0-1 0,-2-2 0,0-1-916,0-3-256,0 0 20,-2-2 143,-1 3 311,-1 0 332,0 3 332,1 2 120,-1 1 83,2 3 239,-1 1 100,0 2 847,-1 1 382,-3 4-1627,-1 3-9941,-3 4 9665,2-1 1,4-3 0,2-4 0</inkml:trace>
  <inkml:trace contextRef="#ctx0" brushRef="#br0" timeOffset="27157">7998 4791 13709,'0'9'2891,"0"-2"10,0-7 460,0 0-2661,6 12 190,4-17-688,6 7-57,5-22-16,0-2 73,16-19-919,-8 5 750,-9 9 1,0 0 28,8-17-31,-7 5 0,-1-3-23,-4 9 1,-1-1-857,6-14 0,-1 1 859,-7 10 1,0 1-7,-1-1 1,-1 0-6,0 0 0,0 0-6,-2 0 1,0 0 5,-2 2 0,0 0-138,-1 2 1,0 0 137,2-28 6,-2 6-790,-2 6 795,-2 8 12,-3-2 532,-1 18-606,0 2 1603,-2 18-1609,0 6 351,-1 7-283,-3 7-5,-5 10 5,-5 8-1,-1-1 0,-1 5-7,-6 10 0,0 2-1007,-1 2 1,1 1 1003,-1 4 0,3-1-6,8-13 1,2 0-23,-1 16 0,3 2 8,4-17 0,2 0-22,-1 12 0,3-3-70,9 11-1073,2-8 978,7-8-2039,3-5 1971,4-7-66,2-5-365,5-6 252,1-5-89,4-6-135,2-5 752,2-4-1272,2-5-2163,19-13 1767,-15 0 54,13-11 520,-20 2 544,-5-2 2343,-3-1-1520,-6 0 264,-6 0 257,-5 1 1451,-5-6-1048,-6 9 2571,-8-6-2907,0 16-157,-7 0 502,0 8-793,3 2 980,-3 0-1087,7 2 654,0 0-810,3 0-84,1 0 112,5 0-196,3 0 0,5 0-17,6-1-5,5-1 54,4-4 10,6-2-541,3-2 535,4-2 1,2-1 2,-1-3 42,12-10-23,-14 5-65,5-8-4,-19 9 5,-6-1-186,-5 1 170,-5 2-11,-2 1-17,-4 2-14,-4 2-34,-3 2 9,-13 0 17,2 6 551,-8 0-515,6 6 27,0 2 6,0 3 18,0 4 200,2 4-179,0 3-35,0 3-31,0 4-16,-7 18-1845,7-6 1816,-5 13-11,4 5-218,8-13 214,4-9 0,2-1-30,8 0-1,7 4-35,47-12 45,-15-12-595,-4-4 1,0-2 621,10-8-67,1-1 16,0-5 18,-2-1-4,0-2 18,-3 0 1329,-5-1-1467,6-6 34,-16 6 226,2-5-238,-18 8-33,-3 0-44,-4 2-85,-2 0 1452,-3 2-1647,0 0 75,-1 1-210,-2 1-67,1 0-57,-1 1-55,0-1-852,1-3 963,1 1 169,1-5 145,2 4 162,2-2 118,1 1-3302,-1 0 3493,1 2 89,-1-1 348,0 0-152,-3 2 34,0 0 67,-1 2 33,0 0-5,-1 0 460,1-1-488,0-1 28,0-2 3857,4-2-3891,-1 0-50,3-3-22,-1 1 264,5-8-354,-2 2-51,2-9-16,-4 5 117,4-18-3598,-4 7 3385,2-14 1,-3 11-176,0-3 170,0 0 11,-1-1 163,1-14-124,-2 14 6,0-9 382,-2-1-237,-1 10-135,1-4 0,-1 16-4,0 14 10,0 1 3282,0 4-3298,-1 4 63,0 1-293,-3 12 21,-2 3 14,-5 14-20,-3 5 41,-3 11 1,-1 4-1244,6-15 1,1 1 1221,-8 22 0,2 0 3,7-20 0,2-2-395,1 2 0,1 0 404,0-1 0,2 1-1155,0-2 0,1 1 1122,0 28-46,4-2-264,2-4 155,4-5-125,2-19 0,0-1-183,7 12-191,8 4 1109,-5-22-3748,10 0-5512,-10-11 8855,5 0 0,-17-10 0,-4-2 1</inkml:trace>
  <inkml:trace contextRef="#ctx0" brushRef="#br0" timeOffset="27323">9244 4378 18393,'-6'-4'3964,"1"1"-3102,5 3 1261,0 0-2052,49-59-795,-19 39 669,15-17 0,4 4-1119,3 22 744,-16 5 0,0 0-1570,20 1-7262,-4 1 9262,-6 1 1,-22 2 0,-10 0 0</inkml:trace>
  <inkml:trace contextRef="#ctx0" brushRef="#br0" timeOffset="28382">11474 4551 16737,'19'-40'585,"-1"1"0,1-1 0,7-15 1,-5 6-115,-7 2-51,-2 4-17,-4 4-39,-4 5-3480,-2 4 3362,-7 5 1422,-1 5-1528,-6 4-33,-4 4-18,-3 5-10,-2 4-29,-3 2 1,-2 5-12,0 3-17,-1 7 1,1 4-259,0 4 247,1 3-5,2 3 453,3 4-453,2 1-18,5-2 1,2 2 6,0 8-1,3-9 1,2-2-7,7 0 35,5-5-23,4-4 1285,5-4-1268,4-6-17,2-3 50,14-7-16,-7-6 11,10-6-1,-14-6 3151,0-3-3139,-3-3 18,-1-2 15,-2-1 18,-1 0 5,-3 0-6,0 1 6,-4 2-6,0 2 12,-2 1 78,-1 0-101,-3 8-44,1 0 10,-5 8-94,1 3 33,-1 11-12,0 0 238,-1 13-271,1-2-45,0 5-50,0 3-95,1 4-90,2 2-112,4 2-1603,3 0 1430,5-1-101,5-4-342,9-9 0,4-2 582,12 5-145,-8-9 0,4-3-479,0-8 0,-2-3-259,-7 0 1,0-1 1039,12-2 0,0-2 152,15-5 179,-3-7-1304,-4-3 1629,-5-4 212,-7-3 58,-5-5 256,-7-3 67,-10 6 1,-1-2-231,5-15 74,5-14-107,-14 19-95,-3 2-96,-5 2-66,-3 3-79,-6 3 1049,-3 3-1177,-7 6-57,-4 3-45,-7 6-15,-3 5 2962,-7 3-2991,-4 6-28,-4 5-2833,-2 5 2821,1 5-5,-7 14 165,18-6-187,-1 12-1,21-11-5,8 2 5,2-2 1,9-2 22,3-2-12,7-3 6,6-2 1,4-4-2062,3-3 2078,4-4-388,-1-4 405,1-3 6,-3-5 33,-3-4 11,-3-5 1969,-3-3-1930,-3-2 1,-4-1-48,-3-2 53,-2-2 0,-3 1-11,-1-2 2898,-1 4-2910,-2 0 843,0 4-865,-1 3-16,-1 4-29,0 4 638,0 2-688,0 2 5,0 10 7,-2 2-7,0 13-10,-2 4-1,-2 8-11,-2 7 17,-2 7-1165,1-11 1,-1 7 0,0-2 1111,0 1 0,0 1 8,0 3 0,-2 5 1,2-4-758,1-1 0,2-2 710,-1 3 0,1 0 2,0 0 0,-2 1-67,0-5 0,-1 4 1,0-4 55,-3 5 0,-2 0 49,3-10 0,-2 2 0,-1-5 21,-2-5 0,0-4 53,-19 17-19,0-17 47,0-14-1584,2-11 1579,2-11 5,2-9-10,5-11-18,3-8 839,4-10-872,5-9 11,8 23 0,2-2-430,0-2 1,2-2 420,2-3 1,0 0-1,3-3 1,1 0 0,2 1 0,3-2-65,8-14 0,3 1-70,-5 17 0,2 0-121,6-9 1,1 4-487,13-3-376,3 8-459,1 9-1221,3 7-2694,2 5 5500,9 3 0,-25 8 0,-2 2 0</inkml:trace>
  <inkml:trace contextRef="#ctx0" brushRef="#br0" timeOffset="28740">12867 4403 25371,'2'-6'45,"3"2"-39,9 10 5,6 0-6,5 2 12,38-2-6,-23-2-355,-1-4 0,-1-3 400,-7-3 28,4-7 0,-18-1 11,-5-3-17,-4-1-10,-4-3-7,-2-2 6,-2-1 23,-4-2 235,-11-20-196,3 19-1,-9-13 740,5 24-761,-3 4-12,-2 2-6,-1 4-10,-2 3-23,-1 2-6,0 3 1,0 4 21,-12 13-55,9 1-6,-9 11 1,3 14-7,10-8-1672,-3 18 1651,14-12-35,5 2-55,5 1-96,8 0-106,8-2-145,11-3-169,10-2-437,-3-15 1,4-1-49,-8-5 1,2-2 1106,15 5 0,-2-2 0,-7-6 0,-2-1 0</inkml:trace>
  <inkml:trace contextRef="#ctx0" brushRef="#br0" timeOffset="28982">13817 4104 23731,'51'0'-129,"0"-1"0,-3 0 1,-4 1-393,5 0-2171,-10 1 0,0 1-2612,24 2 938,-24 0 0,-1-1 4020,7 3 0,-22-2 0,-9-2 0</inkml:trace>
  <inkml:trace contextRef="#ctx0" brushRef="#br0" timeOffset="29141">14064 4451 22015,'-11'1'3894,"3"-1"-3631,8 0 303,0 0-695,19 0-151,6-1-552,10 0 0,3-1-3691,22 0 4523,-14 0 0,-2 0 0,-9 0 0,-1 1 0</inkml:trace>
  <inkml:trace contextRef="#ctx0" brushRef="#br0" timeOffset="30852">15391 4235 14321,'9'-57'1542,"-1"0"0,1-2 0,-3 6-892,-1 10-525,-2-1 341,-2 23-57,-1 6 610,-1 6-750,-1 3 166,-6 17-412,2 2-7,-4 16 1,2 2-17,0 5 11,-1 7-5,1 3-818,-2 4 773,1 5-73,-1 2-293,-1 3-77,5-16 1,-1 0 49,3-11 1,0-1-239,0 10 1,1-2-1359,1 9-1506,5-8 3534,3-1 0,-1-21 0,1-2 0</inkml:trace>
  <inkml:trace contextRef="#ctx0" brushRef="#br0" timeOffset="31322">15933 4248 15929,'2'-46'782,"-1"0"0,1 5 1,-4 7 1412,-8 16-1908,0 8 423,-4 2-564,3 6 229,-1 4-275,-2 3 841,0 6-857,-3 5-6,1 6-480,-1 4 452,3 5 34,-4 21-56,8-9-11,4 5 0,4 0-6,5 2-543,0-10 1,3-3 554,9-1-1,15 7-470,-3-14 453,12 5-5,-6-16 6,1-2-6,4-4 6,0-4 5,1-4 11,-1-4 6,0-5 6,-3-3 5,-2-5 17,-3-3 6,-4-2-1,-5-2 1,-4-3 33,-6-17-67,-5 6-6,-9-13 1,-13-1-794,-3 10 793,-11-7 23,-17 4-6,7 14-6,12 9 1,0 1 67,-16-3 22,2 1 240,1 1-201,5 3 17,4-1 427,5 3-455,6 0 102,1-3-158,10 5 1249,2-5-1305,6 4 1,6 0-18,1 0 882,7-1-898,4 2 5,5 1 11,24-1-5,-7 5-1339,19 1 1345,-14 6-6,2 3-12,0 5-10,-3 5-1,-1 6 0,-5 3-737,-4 5 743,-6 5-40,-4 22-16,-10-8-36,-6-15 0,-4 1-536,-6 16-1623,-6 1-7383,-4-5 9634,1-7 0,5-17 0,4-10 0</inkml:trace>
  <inkml:trace contextRef="#ctx0" brushRef="#br0" timeOffset="34556">9565 7489 19361,'-13'-44'515,"0"-1"0,1 4 1,-4 12-382,-14 27-1023,-6 4 1068,-5 4 11,-4 6-27,-1 5-29,1 5-1084,2 3 1006,5 3-28,4 4-14,15-7 0,2 3-14,-6 16 5,10-13 1,2 0 5,-1 16-11,4 2-5,2 1-12,3-1-6,1-1-10,8-5-12,3-3-5,10-4-6,6-5 0,8-4-6,7-5 12,6-4 19,-9-11 0,2-2 20,23 1 27,-7-9 1,1-3-1055,-22 1 0,-1-2 1057,12-5 1,-2-1 2,-12 1 1,-1 0 5,-1-2 0,-1 0 45,26-17-278,-4-3 305,-6-3 19,-6-1-547,-7-1 602,-4 0 22,-7 4 45,-5 3 33,-7 6 634,-4 4-673,-5 6 101,-14 3-212,-2 7-262,-14 5 239,2 7-374,-5 6 340,-2 4-16,0 4-34,1 2 5,3 2 805,6 2-827,6 2 0,6-2 0,8 1 0,7-3 0,8-2 0,6-2 0,8-4 0,5-4 0,4-3 0,4-3-300,3-4 300,1 0 6,1-5 11,-2-1-6,-2-5-5,-3-3 33,7-13 17,-12 4 106,12-23-67,-23 16 6,0-10 655,-13 11-661,-4 1 1,-6 0-12,-4 1 0,-6 1 11,-5 3-11,-3 1-5,-3 3-23,-3 3 28,-13 1-45,9 7-11,-20 3-11,26 7-28,-7 5 74,14 2-74,3 5 290,2 1-340,2 4-46,2 1-105,2 3-187,3 3-267,3 1-426,3 3 1281,6 1-3163,4-1-3731,4-3 6705,1-6 0,-7-11 0,-3-5 0</inkml:trace>
  <inkml:trace contextRef="#ctx0" brushRef="#br0" timeOffset="35159">10518 7717 18235,'1'-6'4117,"1"2"-1261,-2 4-2805,15-17-7,-14 28-4,10-8 4,-19 33 24,-5 21-45,3-14-1,-3 12 0,5-20-5,1-4 11,2-3-17,1-5 1,3-5-1,0-4 11,1-3 57,0-5 72,0-3 28,1-2-5,1-2-40,1-3-78,2-3-11,3-5 0,1-3-12,3-3 6,1-4 51,12-15-45,-6 6-3387,8-12 3393,-8 14-12,0-2-315,2 3 326,-1 3 29,9-3-63,-7 11-4,6 0-18,-11 12-163,0 2 175,-2 2-12,0 4 6,-2 2 3124,1 6-3129,6 13-1,1 11 477,0 1-471,-1 2-6,-6-13-726,1-3 727,1-3-12,0-1 6,1-4-235,1-2 246,0-2 23,6-3-1,-7-3-22,2-4 17,-10-5 5,-1-4 6,-1-4 12,-2-5 735,1-18-730,-4 4 5,2-15 283,-1 10-260,2-1-531,1 1 530,3 1 46,-1 4 16,1 2-16,-2 4 22,-1 3-34,-1 4-16,-1 4-12,-2 5-10,-1 2-24,1 4-21,-2 2-40,1 2 11,0 3 227,2 3-227,7 16-11,10 14 1,4 4 318,7 8-341,-10-18 0,0 1-681,15 21 641,-4-8 1,1-1 33,-13-16 1,-1-3-10,6 8 1,-1-2-53,1 5-3154,-5-5 3075,-10-3-72,-6-4-544,-22 2-2608,-15-6 2339,-9-3-402,-7-8-424,11-7-1420,-1-3-1753,3-3-1058,6-2 6127,8-1 0,10 4 0,7 1 0</inkml:trace>
  <inkml:trace contextRef="#ctx0" brushRef="#br0" timeOffset="35545">12036 7670 19977,'0'-6'3114,"0"2"-1137,0 4-1764,-61-25-2438,35 21 2281,-11-8 0,-1 5 588,6 23-599,9 1-2526,-5 7 2481,14 0-11,2 2 16,5 3-10,4 3 10,2 2-16,6 0 804,4-2-799,6-3-22,20 9-476,-4-13 464,16 5 7,-8-14-6,2-4 39,-1-4 11,-2-4 2469,-4-2-2452,-6-4-28,-3-4 45,-5-4 22,-4-6 11,-4-2 46,-3-4 83,-4-19-22,-8-11 759,-3-3-849,-4 20 1,-1 1-12,-6-4 131,-7-7-142,5 19-23,-2 4 6,-3 4-39,-10 0-17,9 8-11,-6 2-29,13 8-21,3 5-74,3 4-128,2 6-202,2 4-319,3 3-3722,2 5 2086,2 3-6895,1 0 8838,1-2 1,0-13 0,0-6 0</inkml:trace>
  <inkml:trace contextRef="#ctx0" brushRef="#br0" timeOffset="35840">12386 8053 22663,'15'-50'366,"1"-1"0,-1 3 1,-3 3-149,-4-7-44,0-5-104,-4 26 0,0-3 39,1-18 0,-1-1-853,-1 12 0,0-1 772,0-12 0,0 0 0,-2 19 0,0 1-11,-2 2 0,1 1 196,-3-26-162,-1 4-298,0 3 375,2 3 24,1 5-186,1 6 152,-1 9 1056,-2 7-1084,-6 9 605,-1 7-683,-5 10-7,1 8 1308,-9 21-1319,0 16 12,1 4-12,13-24 1,1 0-1,3 19-2592,2 6 2570,6 5-241,-1-30 0,3 3 205,8 15 0,2 1 13,-1-10 1,1-1-770,6 12 1,3-1 699,-5-14 0,2-3-57,1 0 1,1-1-68,0-2 1,0-1-556,8 8 1,0-2-62,-10-11 1,-1 0 372,5 3 0,0-1 903,14 12 0,-22-21 0,6 3 1</inkml:trace>
  <inkml:trace contextRef="#ctx0" brushRef="#br0" timeOffset="36174">12755 7809 22851,'35'-32'3,"-1"0"1,-2 2 0,-2 8 8,2 20-12,0-2 11,-2 0 798,-2-3-809,-3 0 5,-2-3 7,-2-2-1,-3-2 549,-1-2-560,-4-2-11,-1 0 315,-3 0-270,-3 1 698,-2 0-676,-1 1-3160,-2 2 3205,-1 2-1228,0 3 1244,-3 2-5,-1 2-22,-3 2-12,-1 2-5,-1 0 22,-3 1 197,-15 7-147,-4 11-106,-1 2-27,4 9 178,13-7-184,2 2-24,-2 16-4,8-7-23,0 12-39,9-12-409,16 19-22,3-15 1045,15 12-1639,-1-20-521,3-5-505,2-2 2135,5-4 0,-22-8 0,0-3 0</inkml:trace>
  <inkml:trace contextRef="#ctx0" brushRef="#br0" timeOffset="36340">13483 7954 26637,'7'-22'-2168,"3"6"-1562,7 20-5960,0 0 9690,-1 0 0,-8-2 0,-3-1 0</inkml:trace>
  <inkml:trace contextRef="#ctx0" brushRef="#br0" timeOffset="37006">14118 8101 22974,'-2'-3'2644,"0"1"-1474,2 2-985,-11-64-2114,8 32 1987,-3-11 1,1-2 31,5 1-12,3-9 1,2-8-57,-1 27 0,2-1-665,0-3 0,0-1 657,2-2 0,0 0-9,1-1 1,0-1 8,1 0 0,0-1 17,6-15 0,-1 1-23,-3 15 1,0 0 7,3-8 1,0 1 23,3-7-88,-3 11 115,-4 9-141,-2 10 125,-4 8 763,-2 8-831,-2 5 1500,-1 4-1505,-5 10 1087,-2 4-1065,-8 11 0,-2 6-407,-4 7 402,-4 9-1072,-2 7 1066,13-23 0,0 0-652,-1 3 0,1 0 657,0 3 1,1 0-4,1 1 1,2 1-3,2 0 0,1 1-932,2-1 0,3 0 926,2 0 1,2-2-10,2 0 1,3-1-337,3-1 1,1-1 327,3-2 1,1 0-21,3-2 1,0-1-70,23 21-22,4-7-1,1-8 45,1-8 490,-2-9-450,-1-7 27,-3-7 360,-1-9-326,-1-6 11,-1-8 0,0-7-5,-1-7 19,-12 4 0,-1-1 9,11-20 13,-9 8 1,-2-2 30,-9 15 1,-1 2 33,11-27-17,-12 19 1627,-10 23-1688,-7 6 1505,-4 4-1528,-9 3-5,-5 6-1,-5 5-554,-2 5 538,0 5 5,2 3 34,-1 19-28,10-8-11,3 13 5,11-14-5,4 0 894,5-2-889,2-2 0,5-2-89,4-2 89,3-4 1,3-2 10,4-3 18,2-2-23,2-4 0,1-3 5,21-11 18,-21-3 739,15-8-734,-26-4-6,-1-2 12,-1-5 5,-2-3-238,-3-2 261,-3 0 27,-4 1-5,-3 3-33,-4 3-1,-3 2 383,-11-4-427,-1 8-1,-9-1-10,3 11 5,0 3-11,-2 3-6,3 3-6,1 3-27,3 5-6,4 3-17,3 3-487,5 22 129,8-11-213,8 16-1392,8-17 810,7 0 1226,14-1 0,0-2 0,-9-3 0,2-2 0,-1-1 0</inkml:trace>
  <inkml:trace contextRef="#ctx0" brushRef="#br0" timeOffset="37360">15643 7812 24038,'9'-49'625,"0"0"1,-1 5-1,-5 8-305,-9 20-102,-5 4-72,-4 2 10,-14 6-94,-9 11-51,-1 4 0,-2 10 1,12 4-12,0 4-634,3 4 628,2 3-5,4 3-6,4-1 0,6 0 0,4-4-3174,5-3 3180,6-3 16,11 2 1,1-10 22,7-2 6,-7-12-12,1-5 28,2-6 1,0-3 22,0-7 33,2-4-1835,0-3 1869,0-3 34,-1-3 2470,6-13-2454,-8 9-221,2-5 176,-10 16-16,-2 6-38,-3 4 3199,-2 5-3290,-2 3 0,-1 2 0,-1 11 0,-4 18 0,-1 6-245,-5 16 245,1-2 0,-3 8 0,1-6 0,-2 3-598,2-9 0,-2 1 598,2-4 0,-1 3 0,-1-2-1458,-3 8 1,-1-1 1395,-1 3 1,-1 1-57,-1-1 1,0 1-483,-1-2 0,-2 2 293,0-6 1,-1 3 0,0-3-5,-4 6 1,-2-1-327,5-9 0,-2 3 0,0-5 250,-2-1 0,0-3-64,0-2 0,-1-2-283,3-4 1,-2-3-4183,-5-1 1,1-2 3873,-9 2 1,3-6-1,29-16 1</inkml:trace>
  <inkml:trace contextRef="#ctx0" brushRef="#br0" timeOffset="37990">16588 7122 18086,'3'-52'715,"1"-1"0,-1 6 1,-1 6-246,-6 7 1422,-1 10-1668,-5 8-73,-1 7-55,-1 5 571,-2 10-589,-3 9 29,-4 14-477,-2 15 431,10-16 1,0 2-1096,-2 5 0,1 2 1082,0 5 0,-1 1 2,1 4 0,-2 3-386,2-1 0,-1 4 0,-1 4 327,3-11 0,0 3 0,-1 2 0,0 0 0,1-3-466,0 3 1,0-1-1,0-1 1,1 2 332,-3 9 1,-1 3-1,2-3 1,3-6-993,3 6 0,3-5-676,2-2 1,3 0 2007,6 2 1,2-5 0,-2 3-1,8-5 1</inkml:trace>
  <inkml:trace contextRef="#ctx0" brushRef="#br0" timeOffset="38231">17376 6895 23931,'-49'-11'198,"0"-1"0,4 1 0,8 7-125,17 18-12,2 2-33,1 5-28,2 4 6,3 4-23,4 4-11,3 2-28,3 2-689,5-1 426,4 3-1057,6-2 441,5 1-802,4-2-2200,4 0 3937,7 0 0,-16-17 0,1-3 0</inkml:trace>
  <inkml:trace contextRef="#ctx0" brushRef="#br0" timeOffset="38625">17689 7092 20491,'-11'-42'500,"1"-1"1,-1 3-1,2 7 1302,5 21-1634,-1 0 515,3 9-649,0 1 197,1 2-287,0 2 1032,0 3-987,-1 7-6,1 6-27,-2 6-74,2 5-106,0 4-281,1 3-503,1 0-1322,4 1-7063,1-3 9393,1-6 0,-3-13 0,-2-7 0</inkml:trace>
  <inkml:trace contextRef="#ctx0" brushRef="#br0" timeOffset="39467">18085 7521 26060,'25'-9'11,"-1"8"-61,-5 27-51,3 2-73,0 1-3765,2 1 3384,0 1-1427,11 11 1166,-10-11-780,6 6-107,-14-19-181,0-3 1346,-5-7-2011,1-9 2998,-5-8 1569,1-8 182,6-20-1023,-3 4-57,3-14-140,-4 8 690,4-20-2685,-4 15 1637,3-12-85,-6 24-70,-1 6-30,-3 5-51,-2 6 2494,-2 4-2773,-1 6-51,-2 6-23,-4 8 2659,-5 10-2658,-4 9-6,-6 9-6,-4 9 12,-2 8-1658,13-23 1,0 0 1623,-1 2 0,0 4-21,-6 15 1,-2 7-1,1-3-599,1 0 0,0 4 433,3-9 0,-2 9 0,0 4 0,0-3 0,5-8-63,2-7 0,2-5 0,1 3 16,-2 5 0,-1 5 0,1-2 0,3-6-332,2-1 1,5-2-4351,3 9 1,4-2 3538,1 1 0,5 4 1,-6-49-1</inkml:trace>
  <inkml:trace contextRef="#ctx0" brushRef="#br0" timeOffset="39867">19004 7721 16168,'0'-9'4083,"0"1"-1806,0 8-1689,0 0-156,-12-64-57,5 44-263,-1-17 0,-2 5 45,0 25 351,-1 2-408,-7 5-77,3 3 937,-6 6-938,-3 16 1,5-2-818,-4 14 795,8-5-28,6 3 0,2 1 17,0 10-1349,3-9 0,2-1 1355,8-1-18,5-3-5,5-4-5,4-3-159,3-2 158,2-6 547,1-2-541,11-6 39,-9-7 12,6-7 3372,-6-15-3339,-9-2 6,2-9 0,-11 2 145,-1-22-22,-6-10-2033,0-1 1937,-3 5 96,-1 13-772,-2 14 660,-3-2-64,-3 16 53,-10 1-51,2 9 0,-7-1-5,7 7-23,-1 4 6,1 3-6,1 5 1749,1 3-1771,3 4-17,2 3-51,3 4-414,4 18 57,6-7-236,7 13-1720,23-3-670,-1-13-2741,17 5 5831,-2-19 0,-22-9 0,0-3 0</inkml:trace>
  <inkml:trace contextRef="#ctx0" brushRef="#br0" timeOffset="40153">19448 7832 14359,'4'-9'6839,"-1"2"-5629,-3 7 554,26-68-1092,-17 46-392,5-16 1,-1 5 682,-10 25-868,-4 4-56,-4 6-16,-4 4-12,-3 7 0,-1 4-16,-11 32-992,12-16 980,-5 24 0,15-25 6,4-3-6,5-2 12,6-2-18,7-2 6,4-3 6,5-1 0,19-3 17,-12-7 33,23-7 6,-28-9-327,7-7 389,-16-3 33,0-4 28,-2-5 11,0-3-5,-1-3-12,-1-2-22,-2-1-28,0 1 0,-4 1 39,0-8-89,-5 13 958,-3-12-998,-6 22-27,-2-3-18,-2 11-78,-1 3-134,-1 1-1182,-4 3-538,1 1 1955,-6 3 0,10 0 0,0 0 0</inkml:trace>
  <inkml:trace contextRef="#ctx0" brushRef="#br0" timeOffset="42534">20880 8057 16946,'27'-51'1252,"-1"0"1,-3 5 0,-1 2-718,-6 9 0,-3 2-2752,4-15 2621,-2-10-2687,-11 24 2899,-13-7-375,-1 14 767,-12-3-845,-2 17-23,-6 5 78,-22 8-134,8 6-802,-17 8 762,18 6-32,2 4 223,2 5-230,5 5 1,5 2-1,5 3-10,4 2-6,4 2 11,5-2 2087,5 0-2087,3-3-5,5-3-6,4-4-1,6-4 18,6-4 0,4-4 202,3-3-202,3-6 0,2-2 1226,2-5-1148,14-9-23,-10-2 616,9-8-576,-17-3 11,-2-3 23,-3-3-18,-4-5-21,-4-2-18,-2-4 45,-1-20-50,-6 14 29,0-12 10,-4 22 26,-1-5-42,-1 17-35,-1-2-50,-1 18-50,2 3 372,-2 2-355,0 3 605,0 5-572,-1 6 277,0 3-288,-1 5 0,1 3-5,1 4-7,1 0 1,3 3-6,2-1 12,4-1-6,12 10 22,-1-12-715,9 6 704,-2-15 11,1-2-33,2-4 16,1-1-313,0-4 307,-1-3 18,-1-3 0,-2-3 16,-1-4-16,-2-1-1,-1-6 12,-3-1 11,4-12-11,-8 3-6,2-10 683,-9 6-683,-3-4 6,-1-1 5,-2-3-11,-1 0 6,0 2 5,0 0 1,2-7-254,-1 10 237,3-5-12,0 12 6,1 3 322,2 2-322,1 2 17,3 2-17,1 2 0,2 2-5,1 2 16,2 3-28,12 3-5,3 12 16,1 2 0,-3 11-5,-2 13-2398,-7-6 2386,4 13 29,-10-11-330,-1 0 307,-3-1 17,0-1-17,-2-3 6,0-3 17,0-4-17,0-2 16,0-5-38,1-2 33,0-5 0,1-3 2547,1-3-2536,3-3 441,5-4-446,4-5-12,5-5 6,16-17-556,-9 3 558,-14 7 1,0 0-1085,7-18 1099,-2-2 0,-1-3-6,-2-1 51,-3 1-6,1-13-17,-10 18-34,-1-7 46,-10 21 10,-6 5-5,-2 3 12,-4 4-24,-4 2-10,1 3 33,-9 4 453,6 2-509,-6 4 1159,7 5-1204,0 5 40,0 6-1,1 4 1,1 6 22,1 4-1350,4 5 1300,4 1-17,3 4-727,7 0 592,6 2-167,8-1-320,7 1-510,7-2-2521,6-1-3046,7-2 6738,-18-18 0,-2-2 0,3 2 0,0-2 0</inkml:trace>
  <inkml:trace contextRef="#ctx0" brushRef="#br0" timeOffset="43891">23830 7384 17633,'1'-44'409,"1"0"0,-1 3 0,-6 10-185,-13 20 1332,-6 4-1338,-3 2-3315,-5 2 3281,-3 2-27,-1 3 490,-1 3-574,0 4-23,1 5-22,0 5-5,2 3-6,2 5-688,3 2 688,3 2-353,4 1 347,6 1 0,6-1-22,6 0 11,9-1 11,6-1-22,10-1 22,24 7-5,-4-11 2,-12-10 1,2-2 13,3-3 1,0-2 5,16 0 1430,12 0-1385,-29-8 550,1-5-466,-15 1 1540,-1-5-1557,-12 2-28,-3 0-39,-3-1-28,-4 1-29,-3 0-10,-6 0 5,-4 2-5,-5 2 11,-5 1-6,-3 2 82,-2 4-93,-1 2-1850,0 5 1850,3 3 6,2 2 18,5 3-46,-1 13 22,10-4-11,0 10-1,11-9-5,2 1 6,5-1 0,4 0-2137,7-1 2126,6 0-1,7-1-172,-3-9 0,3 0 184,16 6-9,-3-8 1,1-3-26,9-3 6,-17-6 0,-2-1-84,13-7-320,16-7 1767,-15-1-1705,11-7-2259,-8-6 2236,-14 3 51,8-9 1812,-19 5-1650,-2-1 102,-2-2 909,-2 1-680,0-8-17,-7 13 23,-1-2-1,-8 15 310,0 4-399,-6 2 3232,0 2-3316,-3 4 222,-5 6-188,1 7-6,-3 6 17,5-1 89,5 0 23,3-9 78,0 0 130,3-6 116,1-3 35,3 0 312,9-3-548,1-4-61,9-4-1,-2-3-3414,2-3 3381,1-4-11,1-1-23,0-3-17,-1-5-4,2-3-1025,-2-5 1002,0-6-12,1-6-22,-2-5-31,-12 24 0,0-1 0,0-1 0,0-1-3,-1-1 0,1 0 11,0-1 1,0 0 2,-1 1 0,0-1 11,-1 3 1,0-2 83,1-7 1,-2 1 19,3-17-59,-7 23 0,-2 2 82,-2-2-18,-3 7-5,-2 6-50,-1 5 2882,-6 5-2961,-2 6-11,-2 5 6,-4 8 1521,0 7-1505,-14 22-22,12-10 0,1 3-1710,-7 14 0,1 2 1701,4-5 1,2 0 0,1 3 0,2 0-594,6-10 0,2-1 593,1 1 1,1 0-143,1 0 0,2 0 140,1-2 0,1 1-15,3-2 1,2 0-31,7 27-644,14-19 0,10 3 0,-3-6 661,-9-9 0,3-1 1,13 6 1,7 3 0,-6-11 1713,5-17-1681,11-8-6,-6-17 22,-14-3 216,9-11-211,-17 1 40,9-21-6,-16 15 1,-2-1-26,-2 7 1,-1 0 152,-1-4 0,-2 2-94,-5 5-6,-5 3-11,-1 4 2906,-3 5-2911,-2 2-12,-2 2-5,-1 5 97,-2 0-142,3 4 1416,-4 3-1421,3 6 10,-1 5-5,1 5-56,1 4 28,1 20-5,2-7-573,3 13 555,4-13 6,5 0-201,11 15 22,-2-13-190,10 10-1357,1-8-217,-7-14-4156,4 2-3148,-13-15 9292,-4-6 0,-5-2 0,-2-3 0</inkml:trace>
  <inkml:trace contextRef="#ctx0" brushRef="#br0" timeOffset="44049">25302 7170 21108,'-3'-2'1675,"0"0"-11506,3 2 9789,20 46 0,-15-34 1,14 34-1</inkml:trace>
  <inkml:trace contextRef="#ctx0" brushRef="#br0" timeOffset="44501">26167 7421 19952,'-49'-26'190,"0"1"1,3 1 0,1 7-63,-9 13-50,0 8 1,-1 3-71,22-3 1,0 2 2,-17 3 0,1 5 0,16 5 1,5 3-23,-5 6 11,-7 16 0,33-22-6,3 0 1852,26 10-1706,12-7-39,12 1 16,3-14 63,-14-8 301,13-9 233,-4-10-479,-2-3-33,-9-6-34,-13 5 5,-4 0-10,-2-1-1,-2 2 1212,-3-2-1256,-4 7-40,-1-1-33,-2 8-40,-2 4 578,1 1-600,-2 9 421,-1 3-398,-3 13 0,-2 6-765,-3 8 753,-4 10-5,-5 9 0,7-25 0,-2 2-8,-1 4 0,-2 3 1,1-2-1323,-4 9 1,-1 1 1325,2-4 0,-1 2 0,2-3-30,-3 8 1,2-1-4,0 0 0,1 3-40,4-7 1,1 3-1,1-2 32,-2 4 0,2-1-296,-1 10 1,1-3 331,5-24 0,0-5 48,-4 3 12,-2-7-1,0-28-22,-7-20-17,3-5-537,-5-19 537,10-2 0,0-7-12,9 24 1,0 0-28,1-3 0,1-1-37,2-1 1,2 0-57,1-2 0,2 1-81,3 0 1,2 0-138,3 1 0,2 2-275,0 1 0,3 1-773,1 2 1,2 2-8259,17-19 9550,-3 10 1,-18 19 0,-7 9 0</inkml:trace>
  <inkml:trace contextRef="#ctx0" brushRef="#br0" timeOffset="44905">26352 7719 15409,'17'-51'498,"-1"-1"1,-1 7-1,-3 4 1999,0 1-2223,-5 13 1445,-1-1-1557,-5 15-33,0 3-56,-1 5 876,-1 2-932,-1 3 3092,-3 6-3098,-1 5 6,-3 6-62,-2 6 23,-2 5 496,0 4-609,0 4-626,-2 22-57,6-11-2341,0 14 1607,7-18-3646,9 8-665,0-16 5863,8 2 0,-8-25 0,0-4 0</inkml:trace>
  <inkml:trace contextRef="#ctx0" brushRef="#br0" timeOffset="45083">26722 6902 21534,'-12'-52'640,"1"0"1,2 12-1,0 5-511,-2-3-62,5 24-291,1 5-285,2 5 78,1 7-304,5 5-765,2 10-1335,4 4-2256,3 6 5091,5 8 0,-9-16 0,2 0 0</inkml:trace>
  <inkml:trace contextRef="#ctx0" brushRef="#br0" timeOffset="45540">27007 7019 25914,'14'-41'12,"-4"18"32,-13 57-41,1-2 0,1 2-14,-2 22-1446,2-17 1,-1 1 1456,0 22-3,0-30 0,-1 0-282,0 2 1,-2 0 290,0 0 0,-1-1-1139,-1 1 1,-1-1 1126,-1 0 1,0-2 16,-9 28-323,-1-7 312,2-9 12,3-8 947,2-9-903,2-8 969,4-8-896,1-5 3043,3-5-2998,-1-14 554,2-1-656,-1-13-4,1 1 32,0-21-66,2 10 117,1-16-84,3 17 62,7-9-73,-2 15-34,5-5 1,-5 20-6,0 3-23,2 4 12,2 3-12,3 3-11,3 2-5,39 20 11,-16-1-622,-7-1 0,0 4 611,11 12 11,1 5-3,-23-17 0,0 0 8,-1 0 1,-1 1-23,20 21 0,-7-1-2873,-11-3 2873,-10-2 11,-8-4 192,-22 4-186,-19-9 6,-9-3-1455,-10-11 1415,8-11-11,-1-1-17,-2-5-11,2-2-11,-1-5-28,4-4 87,-11-16-558,18 4-381,-4-13-766,23 7-4846,8-2-2700,5 3 9910,5 5 0,0 13 1,0 5-1</inkml:trace>
  <inkml:trace contextRef="#ctx0" brushRef="#br0" timeOffset="45910">27668 7765 21136,'-3'-1'2219,"0"1"-825,3 0-1187,-20-72-1451,15 39 1328,-6-12 0,3-4-385,12 15 0,3 2 385,4-24-31,4-1 0,2-1-370,-6 20 0,1 0 333,5-15 1,0 0 8,-3 13 1,0 2 10,1-2 0,-1 1 17,0 0 1,0 1 7,-1 2 1,0 1 13,-2 3 1,0 0 98,7-23-12,-5 11 17,-5 8-2470,-3 10 2381,-3 8 338,-2 7-439,0 4 626,0 4-643,0 1 993,-3 10-977,-4 13 7,0 6 10,-2 16-16,3 1-6,2 8-11,2 10-145,1-27 1,0 0 152,2 4 0,0 0-226,0 1 1,1 3 194,2-2 1,0 3 0,1-2-1028,2 7 1,0-1 1008,0-6 0,0 2 0,1-4-66,2 2 1,1-3 781,0-1 1,2 0-881,-1-3 1,2-1-59,0-2 0,0-2-465,17 26-1033,-1-10 242,0-8-1029,-1-10-2657,-2-9-2172,-5-8 7405,-5-5 0,-8-4 0,-5-2 0</inkml:trace>
  <inkml:trace contextRef="#ctx0" brushRef="#br0" timeOffset="46239">28333 7610 14947,'0'-5'6004,"0"0"-1898,0 5-4000,-19-37-10,15 28-7,-15-28-21,23 36-23,2 0-17,6-2-11,3 0 22,15-5-17,-4 1 6,9-5 0,-9 0 0,-2-5 17,-1-3-17,-3-4 11,-2-3 40,1-17-23,-9 12 22,1-10 23,-9 19 123,-6-2-123,-2 10-23,-5-1-22,-4 10-11,-2 2-6,-2 3 0,-2 0 0,-1 4-5,-1 2-6,0 5-11,0 4-6,2 3 11,-7 19 6,9-4-28,7 1 0,1 1-727,5 12 707,7-4 1,3 2-2051,9 9 2019,-1-17 1,3 0-146,15 14-156,7-2-152,2-1-1679,4-5 1013,-2-4-993,-2-8 2163,1-4 0,-20-14 0,-2-3 0</inkml:trace>
  <inkml:trace contextRef="#ctx0" brushRef="#br0" timeOffset="47074">29698 7203 18427,'1'-61'1288,"0"-1"1,0 6-1,0 7-694,-3 4-805,-1 10 581,-4 8-90,0 8 368,-2 5-530,1 6 168,2 5-270,-1 4 12,-1 18-16,3 4-1,0 20-22,3 4-585,2 8 590,1-24 1,1 2-262,0 0 1,1 3 277,4 18 0,2 5-872,-3-17 1,1 1-1,0 0 846,0 0 0,0 0 1,-1 1-14,4 19 0,0-2-587,-4-18 1,0-2 583,1-2 1,0 1-642,-1-3 1,1-1 634,0-3 1,0-1-65,7 24 335,-3-9-822,1-2 247,-6-20-68,-1-4 1564,-4-18-1816,-4-11-146,-3-6 18,-4-10-711,-4-6 1108,-4-8 818,0-4 0,-2-2-275,-5-13-56,5 10 1,1 2 144,1-2-192,3 10 0,1 1 288,-4-6-178,5 11 0,2 2 183,1 8-38,3 2 2331,3 1-2567,3 6-50,7 1-6,6 5 1690,7 2-1707,6 2-11,7 0-11,5 2 17,-5 0 0,1 0 607,20 0-588,-6 0 1,1 0-1457,8 0 1473,-19-1 0,-2-1 59,12-3-538,-3-4 572,-4-2 11,-4-2-6,-6-1 174,1-8-124,-12 5 23,-1-2 766,-13 9-789,-3 4 1587,-1 2-1648,-8 2 664,-2 1-742,-7 1 0,-3 3-12,-3 2 0,-1 4-10,1 3 4,-6 12-10,10-1-327,-1 9 321,12-4 11,4 1-22,3 1 0,5 3 11,5 0-6,7 0-1464,5 1 1459,4-1-6,1-1-2782,1-2 2811,-3-4-727,-2-6 759,-5-5 29,-3-7-6,-4-4 870,-2-4-853,-3-4 61,3-11-83,-3 0 2858,1-8-2835,-3-11-52,-2 6 1,-1-14 27,-2-5 133,0 12-149,-2-11 28,-2 9-45,-1 12-6,-1-4-22,2 16-39,-1 3-56,0 3-84,-2 3-203,-2 3-452,-2 0 420,-3 4-8784,1 0 8350,1 3 0,7-3 0,2-1 0</inkml:trace>
  <inkml:trace contextRef="#ctx0" brushRef="#br0" timeOffset="48141">30936 7242 16611,'0'-5'3310,"0"1"-5296,0 4 1952,4-32 1443,-5 31-1398,3-19 860,-5 40-865,0 5 5,2 5-17,0 2 23,5 4 6,1 0 10,18 20-1217,-2-13 1189,-4-15 1,1-1 17,11 9 2395,4-3-2407,-1-4 23,-2-4 268,8-4-145,-18-10-28,5-7-2601,-15-18 2545,-2-2 11,3-9 1109,-3 1-1149,-1-2 12,0-4-22,1-3-23,0-2 0,0-1 17,-1 0-5,1 0 344,-1 4-272,2-8-78,-4 14-11,2-3-57,-4 18-44,-1 3-90,0 4 3274,0 2-3537,1 2-126,3 1-294,3 3-230,4 2-173,5 4-147,3 2-26,3 1-412,3 2 573,3 0 308,1 0 320,2 1-407,1-2 944,1-1 113,-1-2 100,1-2 95,-3-2 113,-2-3 240,-4-1 252,-4-3 197,-4-1 1142,-5-5-1227,-6-1 246,-3-3-481,-8 3-50,-2-1-45,-5 0 692,-3 0-809,-2 2-46,-2 0-61,-2 2-25,-1 2-76,-1 1-73,0 1-56,-1 3 23,-8 7-118,8 1-6,-3 6 1,11-2-1,4 2-5,2 0 5,4 3 1,3-1-12,2 1 11,6 0 1,2 2 5,8-2 11,3 0-5,5-1 5,4 0 11,2-2 197,23 0-141,-21-9 6,15-1 0,-28-10-6,-3-2 90,4-11-112,-8 2-16,2-7-17,-10 4 5,-2-3-23,-3 0-5,-13-17-50,3 15-12,-11-11-16,7 20-12,0 2-45,0 3-458,-2 1-1115,3 3-40,3 1-1451,6 4 3171,4 2 0,1-1 0,0 1 0</inkml:trace>
  <inkml:trace contextRef="#ctx0" brushRef="#br0" timeOffset="48392">32191 6779 24643,'-32'31'22,"7"8"-22,23 16-782,2 5 782,1-27 0,1 0-420,-1 1 0,2-1 414,1 2 1,0 0 5,1 0 0,0 0-6,0 0 0,1 0 0,0 0 1,-1-1-6,1 0 0,-1 0-17,1-2 0,-1 0-56,3 29-45,-2-5-84,-2-5-229,-2-3-420,-2-7-520,0-5-2679,-1-6 4061,1-6 0,-1-13 0,1-2 0</inkml:trace>
  <inkml:trace contextRef="#ctx0" brushRef="#br0" timeOffset="48915">32117 7336 18947,'2'-61'-442,"2"12"240,49 67-11,-9-5-11,2 3-28,-1-4 0,1 0 168,11 2 59,-13-4 0,-2-1 3,-6-5 22,-6-1 33,-7-2 6,-6-3 12,-6-1 998,-6-2-999,-3-1 29,-6-2 44,-3 2 429,-6-2-300,-3 0 242,-2 1 245,-9-2-319,6 4-16,-4-1-40,9 3-106,3 2-107,1 1-67,4 0-50,2 0 563,1 0-580,4 1 17,0 3-1,3 1 18,3 2 5,6 1-17,4-1 11,5 0-5,3-1 157,29 0-101,-19-3-469,19-3 491,-27-5 17,-1-3 17,-3-3 5,-1-1 0,-5-2 79,0-7-134,-7 4 100,-1-10-123,-8 11-2912,-5-2 2951,-12 5-56,-2 4-5,-10 1-11,2 6 5,0 0-23,-1 2-5,1 2 0,2 2-22,2 5 5,2 2 0,3 5-11,2 2 12,2 5-18,3 2-5,2 17-6,5-7 0,5 11 2443,17 4-2527,0-11-56,13 10-95,-3-16-101,2-4-179,0-4-297,0-4-1254,-2-7-1166,0-4 2521,2-5 1,-14-3 0,0-2 0</inkml:trace>
  <inkml:trace contextRef="#ctx0" brushRef="#br0" timeOffset="49175">32813 6555 19759,'-3'-3'1752,"1"0"-1152,2 3-1127,-19 31 163,19-14-73,-13 25-94,25-23-57,1-1-920,9 3 405,-6-7-386,6 0-444,-7-9-548,-1-3-729,0-1 1009,0-2 2201,-3-1 0,-2-1 0,-5 1 0,-1 1 0</inkml:trace>
  <inkml:trace contextRef="#ctx0" brushRef="#br0" timeOffset="49307">32955 6590 22694,'22'-16'-375,"-3"8"-836,-11 38-77,-2-4-8543,6 35 8768,-6-33 1,1 9 0,-6-30-1</inkml:trace>
  <inkml:trace contextRef="#ctx0" brushRef="#br0" timeOffset="49757">33317 6555 24508,'0'-31'465,"3"16"-275,5 52 12,5 16 0,0 6-2990,-5-18 0,0 1 2810,1 5 1,0 4-1,-1-4-3,-3 3 1,-1-3-548,-2 5 1,0 0 538,-1 3 1,-2 1-181,-2 0 0,-2 1 158,-2 2 0,-1 0-550,-5 0 1,-2 0 448,-3 0 0,-3-1-132,-2-1 0,-4-2-182,-2-2 1,-3-2-261,-2-3 0,-3-3-536,-2-3 1,-1-4-3092,2-5 0,1-3 4313,2-5 0,4-3 0,-4 1 0,15-11 0</inkml:trace>
  <inkml:trace contextRef="#ctx0" brushRef="#br0" timeOffset="51294">9564 11005 14998,'3'-48'845,"0"1"1,0 4 0,-1 5-370,-5 5-101,-2 3 1020,-5 3-1143,-3 4-39,-4 2 112,-17 2-213,4 9-17,-14 2-11,6 12 0,-3 6-126,-5 10 115,-3 7-1,-2 7-47,25-15 1,0 1-241,0 2 1,0 1 231,1 2 0,1 1-12,0 0 1,1 2-1,2 0 1,1 2-6,1-1 0,1 1 0,2 0 0,2 1-6,-7 27-16,8-2-6,9-4 0,11-6-6,9-5 6,12-8 0,8-5 0,9-7-16,8-6-1,9-6 19,-29-6 1,2-1-391,3-1 1,0-1 403,2-2 1,1-2 5,2-1 1,0 0 5,0-4 0,1-1 5,-1-1 1,2-3 11,13-9 0,0-2 0,-16 4 0,0 0-828,9-8 1,-4-1 832,-17 8 1,-3 0 5,-3 0 0,-2-1-1174,18-23 1230,-9 2 5,-5 0 362,-3-11-305,-9 17 16,-3-6 12,-9 24-28,-3 6 870,-5 7-971,-6 3 1742,-5 8-1759,-6 3 11,-3 7 2703,-2 5-2714,0 2-5,2 2 151,4 1-180,6 1-5,7 10 0,16 0 11,3-1-1293,14-7 1293,-1-12 5,4-3-10,4-3-1,3-2-11,4-3-22,2-1 19,-9-2 1,3-1-337,1-3 0,1-2 356,-1 2 0,-1-2 28,3-7 0,-4-3 23,-2-6-2409,2-10 2436,-20 7 12,-4 0 123,-4-13-101,-3 9-12,-5-10 829,-4 12-817,-3 1-12,-4 3 7,-1 1-23,-5 4 540,-2 2-562,-5 3 2720,-3 4-2743,-2 4-3182,-4 2 3165,2 4-11,-1 3-11,4 4-39,-4 11-6,13-2-16,0 7-35,14-5 374,4 1-553,3 1-179,5-1-1175,11 10 233,3-8 2593,12 6-5117,-3-12 3920,8-1 0,-16-8 0,0-1 0</inkml:trace>
  <inkml:trace contextRef="#ctx0" brushRef="#br0" timeOffset="51882">10722 10877 12158,'0'-5'6951,"0"1"-2011,0 4-4929,-19-16 0,11 21-11,-15-8 0,18 26 12,0 14-12,3-9-6,1 9-5,1 0 16,0-10-16,0 16-6,0-22-5,0 2 33,0-13 51,0-4 67,0-4 145,0 0-179,1-8-44,1-1 10,3-7 113,4-11-85,1 4-5,3-11 0,-1 7 12,3-2-7,1-2 7,3 2-23,1 0-12,1 4 1,0 3-23,0 4-16,-1 4-1,-2 3-16,-1 5-12,-3 3-3392,-1 5 3398,-1 3-5,0 4 10,1 12-10,-4-5-1,1 8 12,-4-7-12,-1 1 1,-1-1-35,3 8 18,-1-7-12,2 5 12,1-10 16,1-3-16,2-3 11,2-4 5,2-2 6,1-4 6,-1-3 5,1-4 0,-1-4 6,0-2 5,-1-3 12,-1-3 0,-1-2 33,2-15 3381,-5 8-3375,0-10 11,-7 12-3387,-2 1 3410,-1 0 100,-4-5-84,2 8 17,-5-3-6,3 12-10,0 2-24,2 3-32,0 2 3368,1 2-3402,0 2-68,1 2 51,19 26-11,-5-8-12,8 9 1,2 2-433,6 3 455,16 12-28,-10-11 0,3-1-17,0 1-3,-13-9 0,-1 0-2,8 12-1122,3 10 1105,-24-15-17,-7-1-357,-9-2 233,-8-2-161,-7-1-225,-8-2-348,-3-2-604,-5-3-880,0-2 2409,-19-2 0,30-7 0,-10 0 0</inkml:trace>
  <inkml:trace contextRef="#ctx0" brushRef="#br0" timeOffset="52282">11933 10856 18744,'2'-6'3972,"0"0"-3188,-2 6 1558,0 0-2314,-49-3 5,25 14-22,-36 2-11,38 18 12,7 2-7,4 2-5,5 1-5,12 14-12,5-14 11,10 9-697,4-19 687,5-3 16,4-4-17,4-4 6,2-4 11,0-5 0,-1-2 5,-2-4 29,8-12-6,-16-1 11,3-11-332,-16 2 360,-6-3 6,-4-5-6,-3-3 67,-5-21-1140,-4 12 1073,-4-15-2251,-13 2 2234,2 16 6,-9-8 221,6 22-237,-14 0-35,9 11-33,-6 1-56,5 17 6,14 3-34,-3 8 725,15 0-916,2 3-162,2 3 3146,4 3-3701,3 1-531,2 4-1356,3 2-6178,-1-1 8237,-2-4 0,-4-13 0,-3-4 0</inkml:trace>
  <inkml:trace contextRef="#ctx0" brushRef="#br0" timeOffset="52945">12368 11247 19877,'17'-52'556,"0"1"1,-1 4-1,-2 1-290,-2 6 0,-1 1-792,-2 7 0,0-2 593,3-13 1,1-1-388,-2 9 1,-1 0 366,1-3 1,-1-1-9,2-2 0,-1-2 14,0 1 1,-1-2 54,-2 4 0,1-3 1,-1 3-562,1-6 0,-2 1 568,2-11 0,-1 1 111,-5 12 1,-1 5 244,-1-16-320,-5-5 822,-3 35-878,-3 6 1357,1 6-1373,0 7 3316,1 5-3389,1 2 174,1 5-208,-12 28 28,7-4-1578,-9 27 1578,12-8-11,2 9 2,4-23 1,1 1 2,0 2 1,1 3-23,2 22 0,2 2 11,-1-14 0,1 2-4,0-7 1,0 3 0,1-3-958,3 5 1,1-3 921,0 0 0,1-1-14,1-3 0,2 1-140,6 12 0,3-2-589,-6-15 0,0 0 619,6 8 1,0-3-235,7 6-85,-3-8-67,-3-9-772,4-8 655,-2-16-162,-2-8 100,-2-15 190,-8-4 247,1-4 168,-3-5 1969,0-3-1291,1-22-107,-4 12 2030,1-13-1223,-3 6-526,-3 13 665,0-11-772,-3 25-112,-2 0-118,-2 14-72,-1 1-90,0 3 56,-1 2-202,1 0-39,2 2 45,2 0-40,6 0-5,2 1-5,7 0-12,2-1 6,4 0-6,3-4 23,12-7-23,-2-10 39,1-2-700,-9-5 700,-11 5 6,-3-3-76,-3 0 82,-3-1 5,-2 3 6,-2 3 78,-5-2-84,0 7-5,-5 0 44,-8 7-67,1 5 1,-7 1-1,3 5-387,-2 2 398,-1 4 24,-1 4-58,1 2 18,2 3 5,-7 16-39,10-5-1295,-4 13 1284,12-7-277,3 20 271,6-11 277,7 13-266,8-16 12,8-1-12,7-1-27,8-4 5,7-1-51,5-4-66,3-5-1154,0-5 605,-1-5-461,-2-6-3855,-1-4 5010,5-3 0,-25-1 0,-2 0 0</inkml:trace>
  <inkml:trace contextRef="#ctx0" brushRef="#br0" timeOffset="54315">13839 10844 22958,'-53'-19'-700,"12"5"803,46 18-1291,4 3-1096,4 1-5295,2 0 7250,1 0 1,-8-4-1,-2-2 1</inkml:trace>
  <inkml:trace contextRef="#ctx0" brushRef="#br0" timeOffset="54983">14259 11009 19871,'1'-6'3327,"1"1"-2347,-2 5-655,17-66-971,-9 35 749,3-12 1,0 0-816,-1 6 813,0-3-39,2-4 5,3-5-685,2-4 658,4-7-21,-10 28 1,1 0-15,1-2 1,0 0-1,1-1 1,0 0-1,0 1 1,1 0-770,-1 1 0,0 0 775,-1 2 1,0 1 16,10-24 17,-3 6 5,-5 7 45,-4 8 327,-3 7-237,-4 6 464,-2 10-688,-1 4 1002,-3 8-974,-3 5 28,-3 9-12,-6 6-5,-4 9 11,2-2 1,-1 2 57,-12 22-77,3-3 0,0 2-6,10-18 0,1 0 5,-4 12 1,1 0-1372,6-12 0,3-1 1369,1 0 0,2 2-29,1 12 1,2 0-893,4-13 0,1 1 904,2 8 0,3-2-144,14 9 82,-1-21 0,4-2-22,13 10 64,-10-16 0,1-3-47,15-2 34,4-8 337,4-7-321,2-8 29,4-6 10,0-8 17,1-5 12,-3-4-12,-3-1 14,-19 7 0,-2-1 20,12-12-6,-17 14 0,-2-1 1638,2-6-1531,0-7-45,-10 14 6,-3-2 2759,-9 15-2793,-3 4 191,-2 3-247,-4 2 1152,-5 4-1141,-6 3 34,-7 5-34,-19 14-34,8-4 531,-10 8-541,5 16 21,20-18-311,-4 17 295,22-24 11,5-1 11,4-3-5,7-3-6,3-2-12,4-2-21,17-2 33,-7-4-2803,10 0 2797,-12-5 28,11-7-10,-12 0 27,7-7-17,-16 2 1,-4-2-1,-4-2-16,-4 0 27,-4-3 18,-2 0 5,-4-1 78,-6-9-72,-1 8 5,-4-5 0,0 11 3143,-8-4-3187,4 8-7,-5-2-10,6 11-28,0 1 22,1 3 5,1 2-3425,0 5 3381,1 4-1645,3 5 1482,1 2-733,4 18 39,5-6-2299,4 13 305,7-9 2890,4 4 0,-6-17 0,0-1 0</inkml:trace>
  <inkml:trace contextRef="#ctx0" brushRef="#br0" timeOffset="55411">16108 10658 25287,'-5'-39'311,"1"-1"1,-8 4 0,-5 11-216,-14 27-24,-19 8-24,17 3 0,-2 3-374,-16 11 1,-2 4 317,16-6 1,-1 3 0,2 1-21,1 3 0,2 1 0,4-1 16,-1 3 1,10-1 6,10 19-6,17-31 5,7-5 12,8-3-3030,38-4 3047,-19-9-12,-7-2 0,1-3 34,2-8 0,1-5-165,-3-3 238,-2-3 371,-3-2-299,-3-2 12,-5 0 10,-3 1 253,-1-4-246,-8 11 72,0-1-224,-9 16 170,-4 6-237,-7 22 0,-8 24-20,2 5 1,1 5-1121,2-13 0,1 2 1136,2-6 1,0 2-1,1 0-22,-1 2 0,0-1 0,1-1 65,-3 10 0,0 1-84,2-6 1,-1 3-1,0-3-53,-1 8 0,0-2-51,-1 3 1,1-1-48,-2 2 0,-1 0-22,0-1-1,-2-1-19,-2-1 1,-1 0-778,-1-3 1,-3-2 826,-1-4 1,-2-2 41,0-4 0,-2-2-90,-1-6 0,-1-2 194,1-5 0,0-3 36,1-5 1,-1-3-6,-25 4-34,2-12-140,5-13-269,2-8-486,5-13-1077,5-10-7331,6-1 9348,8 2 0,12 16 0,4 8 0</inkml:trace>
  <inkml:trace contextRef="#ctx0" brushRef="#br0" timeOffset="56138">16916 10423 11377,'16'-40'753,"1"0"0,-1 1 1,6-16-1,-2 7 2434,1 1-2605,-5 9-50,-4 9 1375,-5 8-1206,-4 5 349,-3 9-955,-4 3 3364,-3 10-3408,-6 6 5,-5 11-248,-4 8 276,-5 11-2128,-2 7 2083,13-20 0,1 0-8,-1 3 0,0 1-6,1 2 0,0 1-1294,-4 20 1,1 3 1259,5-14 1,0 2 6,3-6 0,0 1 0,1-1-492,2 6 0,1-3 471,2 2 1,1 0-9,0-1 1,4 0-122,8 16 1,5-1 11,-3-17 0,3-1-71,9 10 1,4-3-67,-3-20 0,3-4-31,1-2 0,2-2-126,1-4 0,1-3-157,1-2 1,-1-4-136,1-1 0,0-4-4190,9-5 1,-2-4 4077,12-2 1,-3-4-1,-36 6 1</inkml:trace>
  <inkml:trace contextRef="#ctx0" brushRef="#br0" timeOffset="56765">17863 10227 27046,'-26'-27'268,"6"5"-245,20 21-12,0 0-17,0-1 6,0 0 0,0-1-5,0-1 5,0-1 5,0 0-21,0 0-1,0 0 17,0 0 0,0 0-6,0 0 1,0 2-7,0-1 12,0 2 12,0 0-7,0 0 23,0 1-28,0-2 0,0 1-5,0 0-7,0-2 12,0 1 0,0 0 12,0-1-12,0 2 11,0 1-39,-2 0 17,0 3-1,-1 1-21,-1 3 33,0 4-6,-4 4 6,0 1-11,-1 3-6,1 1-11,1 1-11,2 0-17,2 0-28,1 1-56,3-1-73,3-2-448,10 6 191,-2-9-57,8 2-683,5-11 572,-4-5-12,8-4 67,-7-4 135,2-3 168,-2-3 163,0-1 105,-3-2-652,-2-2 798,-2 0 56,-3-1 79,-2 0 6,-2 0 56,-1 0 10,-2 2 35,-1 1-189,-1 4 245,-2-1 447,0 1-482,-1 4-66,0 1 140,0 4 400,-1 2-714,-3 1 87,1 2-250,-2 3-5,-1 5-11,1 1-51,1 3-101,2 0-234,2 2-478,4 3-934,2 1 1820,18 14 0,-14-19 0,8 8 0</inkml:trace>
  <inkml:trace contextRef="#ctx0" brushRef="#br0" timeOffset="57333">18575 10597 13230,'1'-49'879,"1"0"1,-1 3-1,-1 4 1621,0-1-1991,0 2-54,-1 4-52,0 6-45,-1 6-55,0 6 1424,1 7-1553,-1 2 871,1 5-1011,1 2-73,0 2 3202,1 10-3147,3 1-4,4 11-24,6 1-10,2 6 18,5 2-24,3 5-48,3-2 0,3 2-47,8 9 47,-7-11 1,2 0-110,-8-10 0,0-4 17,13 9 40,8 2 55,-20-18 45,-3-6 67,7-16-22,-12-2 5,6-14-346,-15 2 402,0-3 34,-1-3-41,0-3 47,-1-3 11,0 1 11,1 0 679,-2 3-640,1 5 6,-3 6-23,0 6-38,-3 5 354,1 5-394,-2 3 38,-7 16-77,-4 4-12,-10 19-3374,-5 5 3363,-7 10-11,14-22 1,0 0-12,-2 3 0,0 0 0,-1 1 0,-1 3-762,1 0 0,-1 3 0,2-1 754,-5 7 0,1 2-11,4-6 0,-1 2 1,2-1-269,-1 5 0,3 0 147,0 1 0,2 0-132,1 0 1,2-1-202,1 0 0,1-1-362,2-2 0,1 0-1019,1-3 0,2-1 1579,1 4 1,0-5 0,1 4 0,1-5 0</inkml:trace>
  <inkml:trace contextRef="#ctx0" brushRef="#br0" timeOffset="58037">19622 10637 21410,'1'-58'1025,"-1"1"0,1 4 1,-5 10-668,-12 24 62,-2 3-112,-13 5-191,5 5-33,-12 8-409,11 5 365,0 6-18,2 5-3147,3 4 3136,2 4-89,-1 18 67,8-9-12,-1 16 23,10-14-5,3 2-467,3-1 466,5 0-11,16 13 17,1-14 17,14 6-34,-5-18 0,4-5 6,1-4 0,-1-7-1850,-1-4 1872,-3-7 0,-2-5 2071,-4-7-2037,-2-5-901,-4-5 957,-1-4 28,-4-2 204,-4-4-226,-1-2-6,-3-2-45,-2 0 67,0 0 22,-1 2-21,0 2 67,-3-6-113,0 14 1140,-8-7-1139,-18 19-90,1 4 11,-14 10-17,14 6 217,-1 5-240,-4 9 12,9-2 0,-2 19-22,14-13 5,5 9 3319,8-9-3380,5-2 5,5 0-28,4-3-28,3-2-552,3-2 496,2-3-39,-1-3 11,2-2-162,10-6 274,-8-5-11,28-17 151,-31 2 6,14-11 28,-25 10-6,-3 1 23,-2 1 134,-1-2-45,-4 7 701,-1 2-696,-5 7-38,0 3-23,-1 0-11,-3 3-28,-1 0 0,-5 4-11,-6 10-23,-1 10-10,-1 2-663,6 6 645,7-8-11,3 2 0,3 0 17,4-1-11,5 0 11,4-1-5,4-3-532,3-2 531,2-4 6,13-3 6,-9-7-1,9-5 7,-12-9 16,0-4 5,0-6 23,-1-3 621,-1-3-497,3-20-68,-8 8-946,1-16 924,-8 15 5,-2-2 507,-3 2-423,0-8-50,-3 7-34,-1 0-61,-1 17-34,-1 10 955,0 7-1863,0 2-4,-2 7-1161,1 1-7758,-1 5 9787,0-3 1,2-4 0,-1-2 0</inkml:trace>
  <inkml:trace contextRef="#ctx0" brushRef="#br0" timeOffset="59105">21768 10695 20142,'1'-46'461,"-1"-1"0,1 5 0,-2 5-231,-2 5-3548,-4 4 3519,-4 2-5,-4 2 1137,-4 5-1176,-5 3-34,-6 5-16,-5 5-23,-4 3 28,-3 12 0,-2 4-68,-12 3 31,11 1 1,3 2-37,0 8-5,5 2-200,6 4 177,6 1-5,6 2-12,7 0 6,5 0 6,6 1 2411,17 13-2445,0-13 11,16 10-321,-2-18 338,6-4 0,3-3 0,21-5 16,-15-7 12,12-7 6,-22-9 16,-2-6 12,-4-4 767,-2-4-750,-5-3-12,-2-4 869,-4-3-875,-3-3 1,-3-1 61,0-11-39,-4 12-930,0-5 958,-5 19 768,0 3-773,-1 5 517,-3 3-574,1 3 113,-1 2-158,-1 2 1127,1 1-1143,-2 2 16,0 2 1,-2 3 11,-6 13-12,2-1-387,-3 11 365,6-4 23,2 2-1,2 3-33,2 2-1084,3 1 1090,3 0-675,4 0 719,5-1-33,3-1 6,3-3 73,2-2-91,1-5 23,0-5 0,-3-5 11,-1-5 1,-2-4 1021,-1-5-1028,-1-4 767,-2-4-766,2-6 11,-2-2 278,0-4-283,-1-2 10,5-16 6,2-9-11,-6 17 0,0 0-985,8-20 985,-2 4 5,-6 19 17,4-7-33,-4 12 5,3-4 0,-5 13 6,4-2-28,6 5 0,0 1 22,4 6-17,-5 4 1,2 2 10,1 4-33,-1 3 28,0 6-5,-1 2-7,-2 5-2412,-3 1 2424,-2 3-5,0 16 5,-5-8-6,0 11 6,-2-3-1784,-1-10 1789,3 8-433,0-16 422,4-2 1,0-3-6,2-3 2318,1-5-2307,2-3 11,0-4-11,2-7 6,11-11-1,-6-1 1,7-11 1967,-11 2-1962,-2-4-6,-1-5 7,-1-5-1,-3-4-11,-1-2 33,-2-1 7,-3 1 83,-1-11-465,-3 17 420,-2-5-11,-4 22-5,-2 3-6,-4 5-39,1 3 27,-1 4-16,2 2 439,2 2-433,1 2 1261,0 1-1295,1 3 0,-1 3 6,-1 6-23,0 7 22,0 5-16,1 7-22,2 5-190,7-5 1,3 1 15,9 20-344,-2-17 0,5 0-214,10 3 1,2-2-633,-6-9 1,2 1 1396,7 2 0,5 3 0,-7-6 0,7 3 0,-12-10 0,1 0 0</inkml:trace>
  <inkml:trace contextRef="#ctx0" brushRef="#br0" timeOffset="60031">23826 10804 16493,'2'-58'1125,"1"0"1,-1 3 0,1 7-414,5 1-152,0 2-112,2 3-84,-1 5-61,0 4-63,-1 5-3051,-2 6 2945,-1 6 1450,-1 5-1517,-2 4 921,0 4-994,0 1 697,0 4-674,1 4-6,1 6 0,1 9 3381,1 6-3420,3 26-436,-5-9 470,1 17 5,-4-18 6,-3 1-34,-3-1-732,-2-1 749,-2-4 0,1-6 12,0-5 16,0-5-2944,4-9 3050,0-5 291,4-6-218,4-14-112,12-26-22,7-13-937,-9 23 1,1-1 880,13-22-312,-4 18 0,1 1 334,8-7-17,-7 9 1,1 1 10,10 1-16,-10 9 1934,9 1-1979,-12 13-17,9 16 45,-6 9-5,1 9-1,-8-1-5,-4-7 5,-1 0 1,1 0-57,21 12 40,-10-13-1,16 7 2056,2-17-2055,-10-5 1328,11-3-1306,-15-7-3083,-3-3 3083,-2-4-1004,-3-2 1004,-3-3 5,0-2 7,-4-1 203,5-11-203,-5 7 4,0-6 7,-6 12 10,-4 4 7,-2 3-7,-2 4 2679,-2 2-2706,-3 3 1539,-2 0-1562,-12 11 17,-6 7 11,-2 5-16,1 5-2768,10-3 2762,3 0 5,3 13-5,4-8 22,5 9-11,5-12 0,5 0-11,18 6 11,-3-9-5,14 3-1,7-12 6,-10-6 2822,7-3-2811,-17-9 6,-3-3-1,-4-6-10,-3-3 16,-3-3 12,-1-14-23,-6 5-3201,0-9 3196,-6 8-496,-1 2 506,-5 1-4,-2 1-1,-5 1 0,-2 3-95,-12-6 106,4 10-10,-8-2 335,9 12-347,0 4-22,1 3-6,1 2-17,4 4-28,0 4-16,3 3-51,2 4-96,2 3-100,3 3-106,2 4-174,3 2-169,3 3-245,3 3-476,6 2-4488,14 17 63,0-12 3850,9 9 2081,-9-23 0,-13-14 0,-4-5 0</inkml:trace>
  <inkml:trace contextRef="#ctx0" brushRef="#br0" timeOffset="60308">25502 10897 17832,'2'-4'5332,"-1"0"-3831,-1 4-1115,26-72-794,-16 40 593,1-6 0,3-11 0,-3 8-3704,-1-9 3569,-3 8 1,0 0 33,2-15-440,-1 10 0,1-3 381,-2 11 0,1 0 3,2-15 0,0 1 5,-1 14 1,-1 2 19,-1 1 1,1 1 80,4-27-316,-3 13 417,-5 12 6,-3 13-39,-1 8 96,-1 7-231,-1 5 2209,-5 1-2259,0 7 2378,-6 4-2378,-1 8-6,-3 5 160,-2 8-177,0 8-10,0 8-1,2 9 11,10-25 1,0 4-12,0 17 0,2 3-558,1-12 1,2 3 536,2 4 1,2 5 0,1-4-39,2-4 1,1 0-140,4 4 1,2 5-1,1-5-74,1-4 1,1-3-121,5 15 1,2-2-890,-6-18 0,1-2 449,0-1 1,1 0-4068,5 6 1,-1-3 4135,7 11 0,-2-4 1,-21-34-1</inkml:trace>
  <inkml:trace contextRef="#ctx0" brushRef="#br0" timeOffset="60474">25597 10599 22096,'-26'-43'86,"0"0"0,2 2 0,10 7-114,22 21-67,7-3-3242,8 6 3113,7 2-689,6 0 168,7 1 350,5 1-2506,5 1 2619,10 2 1,-29 2 0,-1 0 0</inkml:trace>
  <inkml:trace contextRef="#ctx0" brushRef="#br0" timeOffset="61496">26812 10543 18716,'0'-3'3327,"0"0"-335,0 3-2970,4-18 6,-3 17 11,3-14-5,-2 22 139,17 4-122,-2-4 17,33 1-1234,-16-6 1189,16-1-1,-13-4 6,-2-2 11,-2-4 6,-5-2 17,-3-2 61,1-10 95,-2-19-122,-5 7-228,-6-11 222,-10 21 16,-2 2 1154,-3 1-1126,-3 4-10,-5 3 49,-13 2-117,2 6-17,-8 1 23,6 6-28,-1 3 5,-20 23-34,16-3-325,-16 22 332,22-8 18,7-7 1,1 1-3013,-6 18 2990,8-16 0,2 0 4,2 13-84,3 1 61,14-6 0,4 1-23,9 11-1061,-1-13 0,5-2 1095,18-2 0,-6-16 0,1-1-683,-8-8 1,1-1 684,9 2 1,1-4 1120,16-5-1112,-2-9-11,0-4 22,-18-5 1,-1-2-6,-8 3 0,-2-2 2,9-6 1,-2-2-3,9-19-17,-22 19 0,-2-1 11,1-3 0,-2-1-11,0-3 0,-1-2-481,1-1 0,-1-2 478,0-2 0,-1-2-3,1-2 1,-1 0 391,-1-2 1,0-1-382,-1-1 1,0 0-6,-1 0 0,-1 1-6,0 1 1,-1 0 5,-2 3 0,0 1 114,-1 3 1,0 1-118,-2 5 0,0 0 1352,3-23-1327,-3 0-22,-4 17 1115,-1 8-1166,-2 18 3316,-1 12-3288,-2 6 313,-4 6-290,-2 9 16,-5 9-10,-4 9-1653,-1 9 1647,-2 7 5,10-24 1,2 2-9,0 2 1,0 1 2,0 1 0,1 3-9,-3 20 1,2 2 2,3-14 1,1-1-1113,-1 16 0,1-1 1115,4-22 0,1-1-5,3-2 0,1-1-428,2-4 1,1 0 412,15 24-465,6-8 454,5-9-27,16-2 38,-10-18-4,9-3 969,-16-18-953,-2-4-6,9-17-578,-10 2 578,6-13 12,-14 6 812,-2-2-796,1-15-11,-8 13 213,1-8-191,-10 19 6,-1 4 11,-2 4 17,-1 3-33,-2 1 5,-2 4 3209,1 1-3193,0 1 35,3 2-107,-1 1 536,2 0-519,-1 2 6,0 2 5,0 4 0,0 4 5,0 5-22,3 16 1,4-4-80,10 24-77,8-9-598,1-2 570,3-7-107,-11-18-95,1-3-186,-2-5-212,-1-3-319,-1-4-594,0-2-1960,0-5 3838,0-3 1,-6 2-1,0-1 1</inkml:trace>
  <inkml:trace contextRef="#ctx0" brushRef="#br0" timeOffset="61655">28535 10244 24923,'-24'-28'-2997,"7"10"107,28 39 2890,3 6 0,-7-12 0,1 0 0</inkml:trace>
  <inkml:trace contextRef="#ctx0" brushRef="#br0" timeOffset="62323">28886 10430 25634,'-57'-21'99,"1"1"0,4 0 0,7 8-65,15 20-23,2 2 17,-11 13-17,17-8-22,-5 10 5,21-12 6,3 0-5,4 0 44,5 0-28,3-2 34,15 4-56,-2-4 44,10 1 7,-7-7 16,2-2 44,0-2-4,0-1 16,-2-4 44,-2 0 29,-1-4 17,-3 0 16,-2 0-22,-2 1-17,-5 0 152,0-1-197,-5 3-33,-1 0-45,-3 4-22,0 0-29,-5 8-33,-1 1 51,-12 25-23,3-4-450,-9 20 438,2-4-16,-3 7 14,10-23 0,0 0-6,-2 3 1,0 1 2,0 0 1,-1 4-14,-5 8 0,-2 6 0,2-3-1624,1-2 0,1 1 1614,-1 0 1,-2 5 0,3-7-42,6-8 0,2-3-276,0-2 0,0 0 139,-6 25 33,4-10 51,3-10 61,1-11 45,2-9 11,1-9-5,2-4 291,1-9-320,5-14 46,3-4-6,5-13 1748,6 1-1737,3-4-11,5-5 5,5-4 0,5-4-14,-4 11 1,1 0-560,-7 9 0,1-1 551,9-10 0,1 1 0,-9 12 0,-1 0-6,1 1 1,1 0 2,-2 1 1,1-1-1,8-10 0,1 0 25,-10 10 1,0 0 5,6-7 0,-1 0 11,6-10-513,-3 3 524,-4 3 18,-5 5 4,-5 4 1,-4 5-225,-4 5 276,-3 3 1097,-3 4-930,-1 3 1714,-2 4-1882,-1 3 705,0 3-688,0 1 324,0 3-436,-2 2 0,0 6 0,-3 3-11,-1 4 11,-5 17-12,1-4 18,-4 12-17,4-8-6,-2 0-11,1 0-28,-1 1-62,2-2-94,1 0-152,2-4-258,1-2-370,1-2-733,1-4-2812,-1-5-5057,2-4 9594,0-5 0,2-4 0,1-2 0</inkml:trace>
  <inkml:trace contextRef="#ctx0" brushRef="#br0" timeOffset="62491">29323 10131 18902,'-15'-4'-1431,"2"-6"1,13 22 0</inkml:trace>
  <inkml:trace contextRef="#ctx0" brushRef="#br0" timeOffset="62923">29558 9996 21271,'2'-7'2940,"-1"2"-2531,-1 5 168,0 0-527,9-7-27,-8 22 5,6 2 5,-12 26-1095,-2 8 1096,0 7-20,3-27 0,-1 2 3,-1 1 0,-1 1-1,0 0 1,0 0-1524,-1 1 0,-1 0 1510,0-1 0,-1 0 0,1-2 0,-1 0-372,0-2 1,1-1 368,-10 24-198,3-8 187,1-9 0,3-9 671,2-7-196,-1-8 2585,6-7-2858,0-11 1075,5-5-1193,3-11 371,3 1-287,8-18-62,0 7 12,7-12-23,-4 13 17,2 4-17,0 1-34,0 3-3380,0 4 3363,1 3-1664,-2 4 1659,1 4-61,7 3 44,-6 3 0,6 4 6,-9 4 28,1 6-51,-3 6-50,5 18 1957,-7-4-1913,0 13 12,-8-13 0,-4 13-11,-6-12 2274,-5 5-2285,-8-15 74,-6-3-147,-5-3-571,-23 2-645,11-8-605,-15-1-7915,21-7 9169,6-3 1,14-1 0,7 0 0</inkml:trace>
  <inkml:trace contextRef="#ctx0" brushRef="#br0" timeOffset="63991">29874 10860 22660,'27'-16'918,"-4"1"110,-10 4-821,0-1-50,-1-1 248,-1-3-310,0-3-50,2-3 144,-1-2-122,8-20-364,-4 8 319,7-18 0,-7 11-5,2-6-6,1-5-1080,1-4 1074,-10 27 1,0-1 8,-1 0 0,0 0-808,-1 0 0,0 0 845,6-30 5,-4 6-169,-2 6 203,-4 9 134,-1 1-118,-3 17-27,0 3 477,-1 14-562,0 4 923,-1 1-940,0 3 1941,-3 4-1913,-2 5-3134,-4 8 3124,-3 6-7,-3 9-10,-3 7 16,-2 9-5,0 9-908,11-27 0,1 2 902,-1 2 0,1 1-3,0 1 1,0 0-1,1 1 1,0 0-23,0 0 0,0-1-137,2-2 0,0 0 8,2 11 0,0-2 14,3-12 1,0-1-63,3 7 1,3-2-326,7 7-889,24 5 492,-4-16-253,14 2-217,-9-22-135,-2-6-101,0-4 180,-3-7 369,-3-2 448,-2-6 505,-2-3 363,-3-3 1990,-1-2-1575,-1-2 151,-2-1 157,-3 0 453,-2 1-291,-3 3 3371,-4 3-3500,-2 4-151,-4 1-155,-4 3-131,-3 2-117,-3 0-89,-2 2 178,-4-1-285,6 2-50,-1 0-45,9 2-51,1 0 6,2 0-50,3-1-1,8 0-27,2 0-1,9-1 18,-2 0-12,3 0 11,0-2 29,11-7-1,-9 2 6,7-6-5,-12 1 10,-2-2-10,1-3 5,-2-3 22,0-1 208,0-8-79,-7 7 1,-1-4-24,-8 12-38,-5 2-40,-4 2-10,-5 1-24,-3 1-10,-3 3-6,-4 1-11,-1 5 11,-1 0-23,-2 4-5,2 2-11,-9 11-11,10-1-1,-5 9-5,9 8-16,8-4-7,0 11-5,8-8-11,5 4-28,4 0-51,5 2-1533,4 1 1292,4 0-666,4 0-1255,11 13-420,-6-14-6755,6 6 8765,-16-22 0,-7-10 1,-5-4-1</inkml:trace>
  <inkml:trace contextRef="#ctx0" brushRef="#br0" timeOffset="64798">31231 10332 17573,'10'-50'610,"0"1"1,-1 5-1,-1 7-268,-1 8-79,-3 10 1945,0 7-2102,-3 6 731,0 3-842,-1 3 446,0 7-425,0 6 1507,0 12-1506,0 9-11,1 10-6,0 8-1720,2 7 1722,-2-27 1,1 1-9,0 1 1,1 0-12,-1 3 1,1-1-26,0 1 0,0 0-93,0 1 1,1 1-158,-1-2 1,0 1-291,0 1 0,0-1-710,-1-1 1,0 0-3266,-1-4 1,0-1 3849,-1 23 0,0-28 0,0-11 0</inkml:trace>
  <inkml:trace contextRef="#ctx0" brushRef="#br0" timeOffset="65272">31142 10986 16436,'7'-43'840,"0"-1"0,-1 5 1,2 5 841,5 10-1491,-1 8-74,5-5-49,-2 8 303,3 2-314,25-5-46,-13 6-114,18-2 114,-20 5 0,0 1 1,-1-2-12,0-1 0,0 0 22,-1-3 28,8-4-10,-11 3 32,4-4 575,-14 7-479,-3 2 40,-4 2-1,-2 2-28,-3 1-45,-2 1-55,-3 2 292,-2-1-304,-4 1 17,-2 0 17,-3 1 0,-2 2-1,-2 2-4,-1 3-7,0 1-27,1 2-23,1 1 0,1 1-28,4 0-11,2 2 12,3-1-18,3 0 12,2 1-6,3 0 11,2 0-11,2 0 11,10 4-17,0-5 6,7 2 6,-4-7-6,-1-4 17,1-2 16,-2-1 1,0-2 11,-1-3 28,-1-2 16,-1-3 23,-1-3 56,-1-2-5,-3-2 5,-1-3 0,-3 0-22,-1-1-12,-1 0 1,-1-1-18,-2 1-22,0 0-16,-3 2-12,-2 3-22,0 1 16,-1 3-27,0 2-12,1 2-10,1 1-35,2 1-16,0 3 5,2-1-38,-1 3-96,2 2-163,-1 3-1361,1 8 12,4-1-1479,3 7 3159,7-1 0,-4-10 0,-1 1 0</inkml:trace>
  <inkml:trace contextRef="#ctx0" brushRef="#br0" timeOffset="65939">32065 10561 24816,'-14'29'17,"0"0"0,-7 22 0,25-24-1,2 0-10,4 0-12,1-1-5,1-2 0,0-2 28,1-4 0,-3-4 167,1-3-27,-5-6 12,1-1-7,-4-7 101,5-6-117,-1-2-23,3-6-5,-3 1 61,4-13-112,-4 4-28,3-11-16,-5 10 5,0-1-11,0 1-6,0 2-17,3-4-162,2 5-45,0 3-151,1 9-146,-2 8-179,2 2-162,2 1-118,2 3-129,1 1-184,0 4-292,2 1-566,1 1-3747,9 6 1345,3 1 3993,6 3 785,-11-7 1197,-5-4 3401,-8-6-2202,-5-1 2499,8-5-4129,-8 1-89,4-2 466,-4 0-853,-3 1-100,0 0-85,-3 1 533,-1 1-818,-6 3-61,-1 2 38,-6 4-21,0 3-7,-2 2-3363,0 2 3369,0 3-1307,-2 10 1273,5-5-75,-1 6 92,9-10 1,1 0 16,3-2-17,2 0-10,3-2-1,4 0 6,1-3 2712,1-1-2684,0-4 1907,0-1-1908,-1-4 163,-1-1-129,-2-4 34,-1-2 11,-2-5 17,-1-2-11,-1-3 11,-2 0-11,0-3 106,-1-9-123,-1 6 0,-1-7-17,-2 10-11,-1 1 0,-1 2-28,1 2-11,-2 2-28,0 1-40,2 3-89,1 2-123,2 3-196,1 2-1339,-1 0 252,2 3-986,-1 1-3584,4 3-2073,1-1 8189,1 0 0,-1-4 0,-3 0 0</inkml:trace>
  <inkml:trace contextRef="#ctx0" brushRef="#br0" timeOffset="66164">32895 10475 19580,'3'-10'3943,"-1"2"-3260,-2 8-162,0 0 588,9-68-891,-8 49-95,3-19 1,-2 7-68,-7 30-28,0 0-11,0 6 22,-5 14-22,1 4-6,-5 13-6,5-2-5,0 4-11,3 4-11,2 4-614,2 2 591,2 4-44,4 1-74,2 1-178,5 0-2692,2-1 2283,-1-2-2597,-1-5 2048,-2-4-510,-5-8-7273,-2-1 3235,-4-14 5847,-1-1 0,1-14 0,0-1 0</inkml:trace>
  <inkml:trace contextRef="#ctx0" brushRef="#br0" timeOffset="66688">32755 10765 20427,'34'-20'-17,"1"0"0,-4 2 1,-2 5-96,9 17 73,-10-2 1649,10 0-1649,-7-2 39,-9-3 11,1-1 12,-10-1-12,-4-1 17,-2-1-6,-1 0 6,-2 1 666,2-1-649,-2 0 360,0 1-344,-1 0 1121,-1 1-1065,-1 0 191,0 0-134,-1 1-12,0 0-33,0 3-28,-1 0-28,-1 1-28,-3 0 33,-8 1-44,1 2 0,-5 2-29,5 1-5,3 1 0,1 0-11,3 1 22,2 6-11,3-4 0,4 4 6,3-6 11,3 1-12,3-2 18,1-1-18,3-1 12,0-2 0,0-1 0,0-1 16,-2-3 18,-2-1 133,4-15-111,-9 4 6,3-11 10,-10 8-27,1-1 16,-2-1 1,-3 1 27,-1 0-28,-4 2-22,-3 2 28,-1 2-39,0 4 17,0 2-23,1 2-22,1 2-17,0 1 0,2 1 0,-1 4-11,0 1 22,-1 7-3392,0 2 3398,0 4 0,0 5 5,2 3-28,1 4-22,2 2-44,3 1-74,1 1-2324,2 0 2151,3 0-763,11 14 231,1-13 881,8 8-1739,-5-17-1327,2-4-6470,-2-5 9506,-2-5 0,-9-6 0,-2-3 0</inkml:trace>
  <inkml:trace contextRef="#ctx0" brushRef="#br0" timeOffset="67040">33277 10049 23741,'-2'30'-9831,"4"-4"9559,14-15 1,-8-6 0,1 0 0</inkml:trace>
  <inkml:trace contextRef="#ctx0" brushRef="#br0" timeOffset="67189">33277 10045 22970,'11'34'-750,"1"-1"0,-1 1 1,-3-7-1,-9-13 0,1-2 1</inkml:trace>
  <inkml:trace contextRef="#ctx0" brushRef="#br0" timeOffset="67548">33521 9799 25700,'-31'-36'57,"0"0"1,1 0 0,11 14-35,18 22 431,1 0-448,-1 3 173,1 2-157,1 4 12,3 4-12,4 3 85,4 6-28,14 21 190,-3-3-247,-1 2 1,0 2-598,-8-12 1,-1 0 579,5 13 1,-2 2-817,-6-8 1,-2 0 815,-1 4 1,-1 0 2,-2 4 1,-2 0-1236,0 3 0,-3 0 1224,-3 2 0,-2 1-11,-2 0 0,-4 0-450,-4 0 0,-3 0 299,-3-1 0,-2 0-687,-3-2 0,-3 0-683,-1-3 0,-2 0 1535,-5 4 0,1-4 0,16-21 0,2-2 0,-19 22 0</inkml:trace>
  <inkml:trace contextRef="#ctx0" brushRef="#br0" timeOffset="69172">33038 10008 20156,'7'5'348,"-1"1"-281,0 1 0,-1 2-22,-1 0 16,1 3-22,-2 2-16,1 1-1,-2 1-5,1 2-34,0 0 0,0 0-67,2 1-139,1 0-253,2 0-2801,7 8-1148,-3-7 3577,5 7 0,-11-18 0,0 0 0</inkml:trace>
  <inkml:trace contextRef="#ctx0" brushRef="#br0" timeOffset="107741">7592 6218 18995,'0'-43'700,"0"-1"0,1 4 0,-2 9 695,1 22-1059,0 4 209,-1 2-377,0 2 33,-1 2-168,0 3 545,-1 5-527,-2 6-18,-1 5-5,-3 5-22,-1 5-6,-1 4-968,-1 2 873,1-1-79,1 2-601,2-1 209,2 0-419,3 0-763,1-1-1372,6-2-5288,0-5 8408,3-5 0,-2-12 0,-2-4 0</inkml:trace>
  <inkml:trace contextRef="#ctx0" brushRef="#br0" timeOffset="108093">7979 5974 16334,'-17'-51'817,"1"0"1,0 5 0,1 8-319,-3 17-101,0 5 1147,1 4-1349,1 6 484,0 3-618,2 3 275,-2 5-298,1 5 852,-1 4-863,0 4-3320,1 4 3303,2 1-910,2 3 911,2 1-177,5 0 159,1-3 1,5-1-7,3-2-4,5-4 21,5-3 6,3-3 17,2-4 0,2-3 12,-1-2 255,1-3-256,-1-3 201,-1-5-184,-1-2 23,-2-4 10,-2-2 6,-4-2 6,-3-1 6,-4-2-1,-2-1 6,-3 1-22,-3 0-1,-2 2-5,-4 2-28,-2 2 11,-1 4-22,-2 2-22,-1 4-7,-2 3-10,-1 2 5,0 4-22,-1 3-39,1 6-74,0 4-139,3 4-280,2 2-549,3 4-1149,4 2-951,3 2 3192,2 5 0,2-17 0,0-1 0</inkml:trace>
  <inkml:trace contextRef="#ctx0" brushRef="#br0" timeOffset="108483">8649 5722 24083,'-45'-24'85,"0"-1"1,3 3 0,8 12-41,14 34-6,0 8-5,2 8-4081,0 9 4053,1 8-9,9-23 0,0 1-8,1 3 0,0 1-23,0 4 1,1 3-667,1 2 0,0 4 0,1-1 594,0 11 0,-1 1-228,2-7 0,0 3 0,1-2 78,1-12 1,0-3-1,1 1-300,-1-1 1,1 1-1,0 3-294,-2 9 0,0 5 0,0 1 0,-2-4 137,-1 1 0,-2-3 0,1 2 416,1-6 1,0 3 0,-1-3 0,-2-6 161,-6 8 1,-4-10 182,-3-16 0,-3-6 520,-15 3-299,-16-6 84,14-24 78,-2-9 113,1-10 72,3-11 44,4-7 19,5-9-52,6-6-331,15 26 1,2-2-3,2 0 0,2-1-17,0-2 1,2 0-26,3 0 0,1 0 317,1 0 0,1 1-415,2 1 0,4-2 252,15-19 1,4 1-357,-10 21 0,1 1-19,14-16 0,2 4-9,9 6 1,4 2-23,-23 19 0,0 1 259,1-1 0,2 1-315,1 0 0,0 0-62,1 0 1,1 0-381,0 0 0,1 0 198,1-1 0,0 1-224,-1 0 1,0 0-142,1-1 1,0 1-1387,-2 0 1,0-1 1826,5-2 0,-3 1 0,3-2 1,-3 2-1</inkml:trace>
  <inkml:trace contextRef="#ctx0" brushRef="#br0" timeOffset="108708">9365 5751 18997,'3'-6'3753,"-1"1"-2958,-2 5 1502,0 0-2197,-69 19-4267,37 4 4198,-12-3 0,0 4 2,12 23 586,2 3-613,4 4-6,4 2-11,6 0 11,6 0-2195,5-2 2184,11-1-39,7-3-279,13-2 110,11 0 858,-15-25 0,2 0-936,3-1 1,2-1-512,2-1 0,2-2 312,1 0 1,1-1-1034,0-2 0,3-1 1529,5 0 0,-1-2 0,3 1 0,-1-3 0</inkml:trace>
  <inkml:trace contextRef="#ctx0" brushRef="#br0" timeOffset="110516">10416 6278 9968,'9'0'7040,"-1"0"-3281,-8 0-1787,0 0-2813,20-67 1155,-14 39-191,5-12 0,-2 0 85,-10 15 254,-2 0-305,-3 2-23,-1 2-5,-1 2-28,-2 2-17,-1 3-17,-2 2-3029,-20 2 2985,9 7-1245,-16 3 1239,14 9-38,0 4 27,0 5-6,0 4 6,-8 17-548,9-6 537,-4 14-12,9 2 11,8-12-11,1 10 1957,11-20-1957,6-2 2228,5-3-2223,6-3 12,5-2 0,3-4 0,2-4 12,4-3-7,12-3 29,-10-7 69,-2-5 1,0-2 19,-3-5 23,13-12 39,-25 10 11,-4-2 45,-3-2-79,-2-2-33,-2-1 11,-3 0 11,0 2-5,-2 3-6,0 4 1043,-1 6-1077,-1 3 390,-3 4-485,1 3 157,-4 4-162,0 4-12,-3 4-5,0 4-6,-1 2-5,3 1 5,2 0-3420,4 0 3364,2 1-27,4 0-242,4 3 141,7 0-79,4 0-84,6 0-39,5-2-734,3-1 572,5-2-802,19-1 578,-11-8 9,13-1 80,-17-7 84,1-4 163,0-3 173,-1-4 157,-1-2 179,-3-2 3247,9-9-2951,-16 5 528,10-14-416,-24 13 12,1-7-55,-11 7 5,0 0 194,-4-1-262,0 0 12,-1-1-57,-1 0-27,-2 1 1124,-7-3-1069,-14 4-296,2 6 153,-9 5-125,-1 16-51,5 1-3397,-8 10 3386,9 0-402,-4 12 391,8-5 0,-2 6 0,14-11-118,2-1 112,5-1 6,2-3 0,5-2 3137,3-2-3125,5-3 596,3-3-580,3-3 39,10-3-11,-5-5 28,7-3 56,-9-4 195,-1-2-128,-1-2-5,-2-1-6,-2 0-17,-3-1-17,-2 1-5,-3 2 112,-2 0-168,-3 5-34,-1 2-22,-2 6-90,0 2 28,0 7 12,0 1 10,0 9-5,2 32-5,0-13-823,2 26 822,0-21 6,0 6-34,2 6-50,2 7-591,-3-27 1,0 0 570,1 2 0,0 1-11,1 1 1,-1-1 2,-1 2 0,0-1 0,-1-1 0,-1-1 16,-1-2 1,-1 1-25,-6 3 0,-2-2 97,-4 10 40,-13-2 11,4-33-6,0-6-5,-2-10-6,2-6-5,0-11-217,2-9 228,4-10-439,6-8 422,3-10-3,7 27 0,1-1-8,2-2 0,1 0-6,3 0 0,4-1-52,6-3 0,4-2 0,-1 4 4,0 1 1,0 2-929,14-18 0,2 5 696,1 11-67,1 4-921,-2 5 709,2 2-458,-1 2 166,0 2 28,-1 1-62,0 1-67,-1 1 185,-3-1-1120,-3 4 1198,-4 0 146,-5 4 1840,-6 3-1487,-5 3 1012,-5 3-671,-3 2 1112,-2 1-871,-5 0 3571,-1 2-3229,-4 0 79,-1 2-18,1 1-67,0 0-100,1-1-102,2-1-83,2 0-61,2-2 542,0 1-638,2-1-6,2 0-11,1 1-39,3 0-68,4 1-61,4-1-39,4 1-17,2 0 11,2-1 1,2 0-7,-1-2 12,0-3-17,-1-1 11,-1-3 6,-2-2 17,-2 0-1,-1-3 23,-4 0 6,-2-1-6,-3-1-5,-4 0-12,-1-2 0,-2 2-5,-3-1 16,-2 1 1,-4 1 5,-1 2 16,-3 0 12,-1 2-22,-2 1 0,-2 2-12,-1 2-16,-1 3 16,-1 1-16,1 3-6,-1 3-28,2 3 16,-6 9-32,8-1-7,-2 8 1,9-4-12,2 3-11,3 15-11,4-6-22,7 9-68,6-11-552,9-3 283,9-1-302,8-3-3631,7 0 2332,9-4 1988,-21-9 0,-1-2 0,3 2 0,0-2 0</inkml:trace>
  <inkml:trace contextRef="#ctx0" brushRef="#br0" timeOffset="111139">12630 5873 16839,'-43'-19'532,"-1"0"0,5 0 1,6 6 1915,13 9-1793,-5 0-414,10 2 61,-7 1 613,13 2-876,1 2 457,5 2-457,2 2 1525,0 2-1524,2 4 10,4 2-5,4 4 5,6 2-5,8 4-1587,5 3 1564,6 2-5,6 2-17,1 1 0,2 1-566,-16-10 1,-1-1 571,11 12-485,4 6 479,-23-18 12,-5-4-12,-6-1 1309,-5-3-1292,-6-1 5,-4-2-5,-7-1 1254,-17 2-1237,-11 3-12,-3-2 606,-2 1-634,13-5-61,-10 4-17,13-3-90,-2 1-162,20-5-5416,12 1 5752,12-5 0,-1 1 0,3-4 0</inkml:trace>
  <inkml:trace contextRef="#ctx0" brushRef="#br0" timeOffset="111416">13429 5954 22007,'-25'-53'-68,"13"9"976,65 40-1053,-6 1 47,-13 1 0,0 1-2258,20 0 2004,-1 0-108,0 3-1046,-19 0 1,1 1 380,13 2-590,8 4-968,-26-3-1994,-7 2-822,-7-1 5499,-6-1 0,-6-2 0,-3-3 0</inkml:trace>
  <inkml:trace contextRef="#ctx0" brushRef="#br0" timeOffset="111548">13385 6178 15628,'55'-10'-346,"0"-1"1,-5 0 0,-1 2-2042,-7 3 0,-3 1 2387,-2 0 0,-1 1 0,26-3 0,-27 4 0</inkml:trace>
  <inkml:trace contextRef="#ctx0" brushRef="#br0" timeOffset="112199">14480 5836 25057,'-24'19'0,"2"6"-2842,8 4 1,1 4 2791,-5 15-4,7-15 1,1 0 544,1 11-760,4 1 814,3-3-1156,6-3-1719,9 6-123,4-14-3098,9 3-1775,-5-18 7326,-2-4 0,-9-7 0,-3-2 0</inkml:trace>
  <inkml:trace contextRef="#ctx0" brushRef="#br0" timeOffset="112674">15075 5998 16292,'0'-8'3652,"0"3"-2689,0 5 1692,0 0-2549,-37-45-631,21 42 609,-31-30-45,30 54 12,-1 4-12,0 1 11,2 2 12,-7 29-62,12-21 6,-2 22-12,13-31 6,5-2-28,4-3 11,5-3 17,5-2-17,3-2 12,4-2-12,3-1-5,3-3-1,1-2 6,13-4 23,-13-2 114,5-5-114,-19-1 199,-4-3-155,-4-1 0,-4-1 6,-3-2-16,-2 0-12,-2 0 356,-3-2-361,-3-1-12,-3 0-5,-3-2 16,-23-19-11,11 13-905,-19-14 900,15 18 11,-1 0-22,-3 0 27,0 0-5,-1 1-307,1 0 340,2 0 6,3 2 62,4 0-1,5 3-16,6 0-6,6 1-84,3 0 906,6 0-889,5-1 11,6 0 39,20-7-50,-5 6-968,15-3 957,-11 9-6,2 2-5,-1 4-2731,0 2 2736,-4 5-5,6 14-12,-11 0 12,6 25-625,-18-12 585,-1 14-27,-9-10 327,-1 1-473,-2 2-213,-2-1-2207,-3 16-1725,1-16 4352,-1 13 0,5-35 0,-1 0 0</inkml:trace>
  <inkml:trace contextRef="#ctx0" brushRef="#br0" timeOffset="112947">15623 5512 18522,'-11'-41'299,"0"-1"0,1 4 0,2 11 2205,6 24-2426,1 2 1009,1 4-1059,0 4 613,1 6-596,3 5 5,2 5 62,8 23-67,-1-6-17,4 21-28,-3-11-399,-3-11 1,-1 1 395,-1-8 0,-1-1-8,3 10 0,-1 0-28,3 16-68,-3-1-706,-5-1 236,-2-2-655,-9-2-561,-5-3-3123,-4-17 1,-3-1 2888,-6 9 0,-3-2 1,18-28-1</inkml:trace>
  <inkml:trace contextRef="#ctx0" brushRef="#br0" timeOffset="113901">16710 5484 21949,'-45'-32'66,"0"1"1,3 1 0,4 12-29,7 27 161,-2 4-53,0 2-52,0 1-32,2 3-21,1 1-2,2 0 52,2 0 16,5 0-130,4-2-67,3 10 19,9-11 28,6 6 47,9-14 32,5-2 138,16-1-162,-4-3-23,11-1 123,-9-2 1,-1-1-23,-1 0 27,-3-1 18,-3-1 33,-5 1 46,-4 0-40,-5 1-34,-4 0-6,-2 1-128,-10 2 11,0 2-23,-11 4 17,0 1 1,-4 2-7,-1 2 34,-12 8 12,-9 12-46,8-6 1,0 6-6,23-16-22,3 1 22,2-3-6,3 0 6,2-2-6,2-2 6,2 1 6,0-5 0,1 0 5,5-5 0,1-1 0,7 0-5,0-1-1,12-1-5,5-2 0,-1 0-5,-2 0-1,-13 2-5,-2 0-11,-4 1 10,-3 0 1,-3 1 17,-5 2-6,-3 3-6,-6 4 12,-4 1-6,-4 2 0,-4 1-325,-3 1 325,0 2 0,-2-1 0,2 1 17,3 1-23,3-2-5,3 1 11,4-1-18,0 13 16,7-9-1,-1 8 347,8-9-326,0-6 12,7 8-42,2-10-25,10 2-49,1-6-155,7-1-222,3-2-202,6-2-537,3 0-1727,4-2-1503,3 0-5399,-2 0 9344,-6 0 1,-18 0 0,-8 0 0</inkml:trace>
  <inkml:trace contextRef="#ctx0" brushRef="#br0" timeOffset="116032">9163 8683 20397,'-12'-47'112,"6"9"-78,24 35 5,3 0 6,2 1-17,2-1 5,0 1-22,0 0 12,0 1-12,-2 1-11,-2 0-6,-4 0-16,-3 2 16,-5 6 51,-10 8-22,-7 1-4,-14 6 1,-6-1-3,-8 6-15,4-5 1,-1 0-3,-8 3-1038,12-7 1,0-1 1042,-13 10 1,-10 7-6,23-14 11,5-1-11,6-4-6,4 0 12,7-6 22,2 0 106,9-6-44,2-1 2064,5-1-2048,11-2-78,-3 0 28,17-1-3431,-4 0 3364,-3 0-1239,-5 0 1250,-13 1-11,-3 0 0,-3 0-6,-3 0 45,-1 1 2834,-7 5-2811,-1 1 1857,-9 6-1869,-1-2-5,-15 10-17,6-5-12,-10 9 1,12-9 11,2 2-17,2-2-23,1 3 12,9-6 0,1 2 22,8-9 17,1 1 0,4-2 17,3 0 0,5 0-12,11 3-16,-3-3 0,22 6-6,-16-3-418,10 2 401,-12-1 17,-1 1 0,-1 0-5,-3 1-6,-1 1-34,2 4 23,-7-3 6,2 13 27,-11-13 6,-4 8 67,-13-7-44,-2-4 401,-9 3-401,0-4-646,-2 0 651,-3-1 11,-1 0-6,-1-2 12,1-1 0,3-2-12,3-1-3162,3-2 3163,6 0-29,3 0-128,6-2-370,3 0-963,1-1 1428,4-2 0,-1 2 0,0 0 0</inkml:trace>
  <inkml:trace contextRef="#ctx0" brushRef="#br0" timeOffset="116827">6965 10206 32704,'-22'30'-722,"7"-5"351,20-21-1002,3-1 1034,11-1 333,5-1 16,2-1 117,11-8-415,-14 0 349,8-7 108,-8-1-2664,1-3 3184,1-3-2488,0-5 2201,1-3-527,-1-4 271,-1-2-161,-2-5-310,-3-1-147,-2-2-47,-4 0 9,-4 1 57,-4-13-59,-3 18 21,-5-7-18,-4 21 2206,-9-1-2181,0 9 76,-5 0 114,4 11 3291,0 3-2935,0 6-2262,-9 11 2654,6 3-160,-14 25 39,7 9-90,0 2-1378,16-23 1,1 0 862,-1 17-102,3 4-245,2 3 252,5-2 1,1 1 906,1-20 1,0 0-699,2 19 0,2-2-140,9-3 237,4-5-41,6-4-3,5-5-24,5-5-471,5-4 350,5-3-171,5-5-227,3-2-177,2-6-312,-1-5-555,-2-4 806,-5-4 886,12-13 0,-32 9 0,8-6 0</inkml:trace>
  <inkml:trace contextRef="#ctx0" brushRef="#br0" timeOffset="117208">7741 10280 13805,'-3'0'5478,"1"0"-1490,2 0-3764,-44 50 95,34-38 543,-28 39-453,44-51-84,6 0-112,1-5-84,3-3-17,3-4-22,3-4-18,0-3-4,2-2-511,-2-3 505,0-4 11,-2-2-12,-2-5 1,-2-4-29,-6 8 1,-1-2-6,-2-5 0,0 0-383,-1 0 1,-1 0 365,-1 2 1,-3 1-1120,-1-9 1141,-4 6 7,-3 6 10,-2 5 12,-3 3-485,1 4 513,0 2 331,1 2-320,3 5 612,1 2-668,2 5 1164,1 1-1203,2 3-6,-1 3 640,0 3-628,-2 8 65,0 4-71,0 5-6,-2 7 6,0 5-6,-1 5-731,0 5 725,1 5-5,0 5 0,1 3-1709,1 3 1670,0 0-65,3-19 0,1-1-75,3 18 41,-1-22 1,2-3-199,9 6-152,4-6-201,3-6-415,6-6-268,2-6-1115,3-5-3467,3-6 5965,7-3 0,-20-3 0,0 0 0</inkml:trace>
  <inkml:trace contextRef="#ctx0" brushRef="#br0" timeOffset="117635">8279 10130 25786,'-8'-39'190,"0"0"0,1 2 1,1 11-23,5 23-39,-1-1 5,1 1-33,0-2 50,-1-5-22,0-1-62,0-2 11,0 1-22,0 5 12,0 2 10,0 1-39,1 3 79,0-1-124,0 3-5,-1 0 17,-1 3 10,1 1-4,-1 2-1,0 3-11,0 2 0,0 2 11,1 3-22,1 2 11,2 2-6,3 2 1,10 14 10,3-8-11,1-3 1,3-1-732,8 5 731,13 9-1080,-13-15 1075,0 1-6,-6-3 0,-4-2-11,-7-2 6,-6-1-6,-5-2-23,-7 0-16,-5 0-56,-7 0-45,-6 0-101,-2-2-168,-4-1-534,-1-2 69,1-4-369,2-3-701,2-2-2850,2-6-4258,4-1 9080,5-4 0,7 5 0,4 2 0</inkml:trace>
  <inkml:trace contextRef="#ctx0" brushRef="#br0" timeOffset="118015">8332 10025 25371,'-5'-25'34,"1"5"-57,4 20 68,0 0-62,-5 3 17,-1 3 12,-14 13-12,3-1 0,-9 11-6,2-5 6,-1 4-6,-13 16-10,12-9-27,6-7 1,2 0-694,3 2 462,2 7-281,10-17-576,6-1 1131,13 4 0,-9-13 0,8 3 0</inkml:trace>
  <inkml:trace contextRef="#ctx0" brushRef="#br0" timeOffset="118398">8645 10127 20431,'-5'-4'3108,"2"0"-1242,3 4-1754,-14 1 11,14-1-5,-6-1-29,19-1-22,5-3 40,8-6-57,-4 2 6,4-5 112,-4-2-84,-6 2-22,2-6 33,-6-6-33,-5 5 22,0-8 11,-5 10-6,-1 2 7,-2 2 72,-6 0-96,1 7-27,-7-1-6,1 8-16,-14 5 5,5 2 5,-9 7 35,-1 8-52,7-2-16,-4 7 12,11-3-7,3 0-5,3 4-11,2-1-62,4 12 0,3-8-78,7 8-235,6-10-353,9-3-2114,6 0-93,6-4 2217,10 2 0,-19-11 1,-1-2-1</inkml:trace>
  <inkml:trace contextRef="#ctx0" brushRef="#br0" timeOffset="119457">9438 9957 20542,'-44'-23'218,"0"-1"1,3 1-1,5 10-67,8 20-33,-2 3 493,1 1-539,1 1 367,-5 6-433,9 0-1,4 0 198,11-4-192,7-6 446,2-1-434,2-1 173,2-2-73,9 1-67,-1-4-11,7 2-11,-2-3-12,2 0 0,2 0 6,1 0-28,7-1 12,-8 0-7,3-1 23,-12 1-5,-4 0-12,-3 1-6,-2-1 51,-2 1-44,-5 4 44,-7 4-28,-3 2 11,-8 3-6,2 0-21,-3 0 4,-2 2 7,1 1-1,-12 8-16,11-6-23,-7 4 6,15-9 11,4-3-6,3-1 17,4-2-11,3-3 17,4-1 11,3-2 0,4-1-5,5 0-7,6-2-10,3 0-12,3-2 23,13-2-6,-9 1-5,5 1 0,-16 2-12,-2 1 6,-8 1-6,-2 0 23,-6 0 0,-4 4 0,-2 0 0,-6 7-17,-3-1 11,-3 3-6,-3 1 12,-3 2-17,0 2 0,-2 2 11,0 2-636,0 2 625,2 1 0,3 1 0,3 0-6,4-2 6,4-2 0,6-3 0,1-3 0,7-3-5,3-2-1,6-3-22,3-1-403,14-2-510,-4-3 941,29-4 0,-35 2 0,11-2 0</inkml:trace>
  <inkml:trace contextRef="#ctx0" brushRef="#br0" timeOffset="120474">8772 12242 11312,'-1'-3'3747,"1"1"1115,0 2-4699,35-55-12,-15 39-477,4-15 0,1 4 444,-1 24 163,1 2 77,-2 0-125,0 1-28,-2 2-19,-2 1-12,2 5-135,-6 3 597,-3 0-744,-7 2 30,-7-4 17,-4 3 86,-5 0 112,-5 3 11,-5 0 128,-2 3 5,-4 0-253,-16 8-439,10-6 435,-10 7-3229,17-11 3006,4 0-34,5-2-15,4-2-28,4-3 288,4-2-1,3-3 335,1-1-268,3-2 3409,2 0-3363,4-1-29,3 0-5,4 0 5,14-3-55,-4 2-18,9-3 6,-10 2-11,-1 2-17,-2-1-23,-4 1 18,-3 1 10,-4 1 7,-4 3 27,-3 1-28,-2 2 11,-3 2-5,-4 2 22,-23 17-22,8-9 6,-27 18-7,24-19-16,-7 4 0,14-8 0,3-2-11,4-2 11,5 0-5,1-2 10,4-1-5,4 1 11,2-1-5,3 1-6,4-1 6,8 3-6,-5-2 5,6 2-10,-8-2 10,0 0 1,-2 0-6,2 7-6,-4-4 6,0 6 11,-3 4-16,0 15 5,-3-6 5,-1 8 7,-3-19-1,-7 7 11,0-7 1,-6 6-1,0-10 28,-2-2 18,-1-1 150,-13 1 90,-5-4-146,-2-1 6,3-5-16,11-3-12,1-1 39,-5 0-140,8 0-33,-2 1-62,11-1-544,2 1-419,3 0-2258,2 0 0,2 0 0</inkml:trace>
  <inkml:trace contextRef="#ctx0" brushRef="#br1" timeOffset="195568">10191 6971 24575,'14'0'0,"3"0"0,8 0 0,16 0 0,14 0-1026,7 0 1026,-25 0 0,0 0 0,3 0 0,0 0-562,3 0 1,2 0 561,4 0 0,1 0 0,-3 0 0,0 0 0,-5 0 0,0 0 0,0 0 0,0 0 0,1 0 0,1 0 0,12 0 0,5 0-815,-16 0 0,2 0 0,2 0 815,4 0 0,2 0 0,2 0-1001,5 0 0,3 0 0,-2 0 1001,-3 0 0,-1 0 0,0 0 0,1 0 0,0 0 0,0 0 0,-5 0 0,0 0 0,-2 0 0,-5 0 0,-2 0 0,-1 0 0,0 0 0,-1 0 0,0 0-224,14 0 0,-1 0 224,-6 0 0,0 0 0,0 0 0,0 0 0,-5 0 0,-3 0 0,-6 0 0,-1 0 0,-2 0 0,0 0 212,-3 0 0,1 0-212,6-2 0,1 0 0,7 0 0,1-1 340,3-2 1,1 0-341,-4 0 0,1 0 0,-2 0 0,0 0 1093,-2 0 1,-1 0-1094,-3 1 0,0 1 0,1 0 0,-1 0 397,-3 1 0,-2 0-397,-2 0 0,-2 1 0,28-2 0,-3 1 0,-5 2 0,-3 0 0,-7 0 653,-5 0-653,-3 0 1646,0 0-1646,-1 0 1159,-2 0-1159,-2 0 501,-2 1-501,-2 1 0,0-1 0,5 3 0,3-2 0,6 0 0,-2 0 0,1-2 0,-1 0 0,1 0 0,-4 1 0,1-2 0,12 0 0,-9-1 0,0-1 0,9-5 0,5-4 0,0-1 0,-1 2 0,-3-1 0,-7 4 0,-8 1 0,-8 2 0,-6 3 0,-6 2 0,-4 0 0,-3-2 0,-2-1 0,-2 1 0,-1-2 0</inkml:trace>
  <inkml:trace contextRef="#ctx0" brushRef="#br1" timeOffset="200303">10236 11709 24575,'26'0'0,"6"0"0,8 0 0,3 0 0,6 0 0,2 0-2458,1 0 0,2 0 1,3 0-1,2 0 2160,-2 0 0,2 0 0,2 0 0,2 0 0,0 0 298,-3 0 0,2 0 0,1 0 0,1 0 0,-1 0 0,-1 0-360,-2 0 1,-1 0 0,0 0 0,0 0 0,2 0 0,1 0 359,-7 0 0,1 0 0,1 0 0,0 0 0,2 0 0,-1 0 0,1 0 0,0 0-98,-3 0 0,0 0 1,0 0-1,0 0 1,1 0-1,0 0 0,0 0 1,0 0-1,0 0 98,0 0 0,0 0 0,-1 0 0,1 0 0,0 0 0,0 0 0,0 0 0,1 0 0,0 0-226,2 0 1,2 0-1,0 0 1,1 0 0,-1 0-1,0 0 1,0 0 0,-2 0-1,0 0 226,1 0 0,-2 0 0,0 0 0,0 0 0,-1 0 0,0 0 0,0 0 0,0 0 0,0 0 0,0 0 0,0 0 0,-1 0 0,1 0 0,-1 0 0,1 0 0,-1 0 0,-1 0 0,-1 0 0,0 0 0,0 0 0,0 0 0,1 0 0,1 0 0,1 0 0,1 0 0,1 0 0,1 0 0,1 0 0,0 0 0,1 0 0,0 0 0,-1 0 0,0 0 0,1 0 0,-1 0 0,0 0 0,0 0 0,1 0 0,-1 0 0,1 0 0,1 0 0,0 0 0,-7 0 0,-1 0 0,2 0 0,-1 0 0,1 0 0,0 0 0,0 0 0,1 0 0,-1 0 0,1 0 0,0 0 0,2 0 0,0 0 0,1 0 0,1 0 0,-1 0 0,0 0 0,1 0 0,-2 0 0,1 0 0,-2 0 0,-1 0 0,7 0 0,-2 0 0,0 0 0,-1 0 0,0 0 0,-1 0 0,1 0 0,0 0 0,0 0 0,-6 0 0,1 0 0,0 0 0,0 0 0,0 0 0,0 0 0,0 0 0,-1 0 0,0 0 0,-1 0 0,3 0 0,-1 0 0,-1 0 0,1 0 0,-1 0 0,-1 0 0,1 0 0,-1 0 0,0 0 0,5 0 0,0 0 0,-1 0 0,0 0 0,0 0 0,-1 0 0,0 0 0,-1 0 0,3 0 0,0 0 0,0 0 0,-2 0 0,0 0 0,-1 0 0,-1 0 0,1 0 0,-1-1 0,-1 1 0,-1 0 0,-1 0 0,-1 1 118,3-1 0,-1 0 0,-2 1 0,0 0 0,-2 0-118,6 1 0,-1 0 0,-1 1 0,0-1 0,-1 2 0,-1-1 0,0 1 0,-1 0 0,9 1 0,-1 0 0,-3 1 515,-9-1 1,-1 0 0,-2 0-516,11 1 0,-4-1 1331,-13 0 0,-2 0-1331,22 1 4195,-16-1-4195,-4-2 4021,-5-1-4021,-9 1 2125,-7-1-2125,-5 0 918,-5-2-918,-3-7 0,-3 3 0,-2-4 0</inkml:trace>
  <inkml:trace contextRef="#ctx0" brushRef="#br1" timeOffset="288671">9778 840 30397,'-24'-50'-2626,"0"0"1,3 5 0,0 3 1212,4 7 0,0 2-63,-12-18 970,10 17 0,-2 2-100,-15-15 497,15 22 0,-2 1 70,-1-1 1,-2 0-827,-3-1 1,-1 1 1170,-2-2 0,-2 0 76,-2-1 0,-1 1 47,-2-1 0,-3 0 45,-1 1 0,-1-1 4,-2 1 0,1 2-72</inkml:trace>
  <inkml:trace contextRef="#ctx0" brushRef="#br1" timeOffset="288671">4026-1 32767,'-35'16'0,"-10"6"0,1 1 0,0-1-443,3 0 1,-1 0 0,-3 4 444,4-1 1,-5 3 0,-1 2 0,1 0 0,4-3-27,-6 4 0,4-1 1,-3 2-6,7-4 1,-3 1 0,0 1 0,0 1 0,4-1 409,0 2 0,3 0 0,1 0 1,1-1-382,-2 3 0,2-2 0,-2 3 0,-8 7 0,-1 3 0,0 3-837,7-4 1,0 3 0,0 1 0,2 0 1542,6-7 0,1 0 0,0 0 0,-1 2-842,-4 7 0,-2 2 1,1-1-1,4-1-76,0 2 1,4-2-1,3-2-176,-1 5 1,4 2 52,2-5 1,1 4 0,1 0-18,1 2 0,2 1 0,0 2 65,2-5 0,1 3 0,0 0 0,1-2 40,1 4 1,1-1 0,1-2-98,1 0 1,2 0 0,1-4-174,1 5 0,1 0 197,1-5 1,0 4 0,1-3-111,1 8 0,0 0 194,0-10 1,1 3 0,1-1 14,2-1 1,0 0 0,2-2-83,0 8 1,3 1 149,-2-13 0,2 4 0,1 0 1,0-4-156,3 7 0,4 0-581,4-5 0,4 7 1,2-1-1,-2-7 499,6 5 0,2-3 130,1 0 0,3 3 0,3-4 119,-4-11 1,3-4-1,1 0 218,5 1 0,2 0 0,3 0-41,-3-4 1,3 1 0,2 0 0,-3-3-180,-8-5 0,-1-2 1,1 0-1,2-1 308,11 2 0,4 0 0,0-1 1,-4-4 15,-6-2 0,-4-2 0,4 0 157,-4-1 0,2 0 0,2 0 0,3-1-54,1-2 0,4-1 0,1-1 0,-1 0 1,-4-1 57,10 1 0,-4-1 0,4 0-153,-8-1 1,6-1 0,0 1 0,-1-1 0,-6-1 46,3-1 1,-5-1 0,1-2 54,1 0 0,1 0 1,0-1-90,0-1 1,0 1 0,1-2-39,0 0 1,-1-2 0,1 0-3,0 0 1,-1-1 0,1 0-99,-1-1 0,0 0 0,3-2-5,-1 0 1,3-2 0,2 0-1,0-2-12,-10 3 0,0-2 0,0 0 0,0 0 0,0-1-20,1 1 1,-1-1 0,0 0 0,0 0 0,0-1-6,-2 0 0,0-1 0,-1 0 1,-1 1-1,-2-1 20,13-6 0,-4 1 0,0-1 50,2-1 1,0-1 0,0 0-3,0 0 1,0-1-1,-1 0 13,-14 6 0,0 0 1,0-1-1,3-2-21,1-1 1,4-1 0,1-2 0,-1 1-1,-2 1 2,0-1 1,-3 1 0,1 0 0,1-1-60,1-1 0,1-1 0,1 0 0,-1 0 0,-3 1-20,-4 1 0,-1 1 1,-2 0-1,0-1-31,1 0 1,-1-1-1,1 0 1,-1 0-34,13-9 0,-1-1 0,0 0-21,0-1 0,-1-1 0,-1 0-24,-1 0 1,0 0 0,0 0-21,-1-1 1,-1 0 0,0 0-22,-1 0 1,0 0-1,-2-1 126,0 0 1,0 0 0,-1 0-65,-1-1 1,0 1 0,-1-2-65,-1 1 1,-1 0-1,0-1 7,-1 0 0,0 0 0,-1 0 108,-1-1 0,0 1 0,0 0 3,-1-1 1,-1 1-1,0-1 163,-1 1 1,0-1-1,-1 1-69,-1-1 0,0 1 0,-1-1-87,-1 0 1,0 0-1,-1-1 60,-1 1 1,-1-1 0,0 0 61,0 1 0,-2-1 0,0 0-12,-1 1 1,0-1 0,-1 0-257,0 0 0,-1 1 0,-1 0 51,0 0 0,-1-1 0,0 1-234,-1 0 1,-1 0 0,0 1-50,-1-1 1,-1 1 0,0 0 78,-1 0 0,-1 1 0,-1 0-156,5-20 0,-1 0 2,-2 2 1,-2 1 7,-2 2 1,-2 0 181,-2 3 0,-1 0-50,-1 3 0,-2 0 237,-4 3 0,-1 1-215,-2 0 1,-3 2-105,-3 1 1,-3 2-233,-3 1 1,-5 1 593,3 17 21</inkml:trace>
  <inkml:trace contextRef="#ctx0" brushRef="#br1" timeOffset="315371">2433 5145 14619,'9'-46'1483,"1"0"1,0 3-1,-4 8-1051,-6 19-122,0 0-15,0 0-28,-1 1-63,-2 1 99,-7-3-361,0 7 8,-7-2 3,1 9 70,-15 7 49,3 5-554,-13 8 835,5 6-711,-2 6 853,-3 6-44,0 3-1730,13-7 1,0 1 1557,-12 17-176,16-17 1,2 0-630,-1 11 380,8-3-155,6-2-51,6-5 18,5-4 380,11 2-474,10-8 67,17-2 188,-3-11 157,15-13 196,-19-5 2365,10-7-2139,-13-1 151,-2-3 164,-2-2 2,-2-2 618,3-13-993,-15 16 328,2-7-666,-17 19-521,-3 5 11,-5 1 131,-6 5 158,-4 3 106,-5 5 156,-4 6 106,-3 3 67,-16 16 838,11-7-779,8-3 1,1 0-434,0 6 295,-6 9-81,19-13-511,3 12-315,6 1-27,6 0-436,8-5 350,4-14-42,6-2-100,3-3 5,3-4-2414,4-4 2792,4-5-183,3-4-888,3-7-57,5-4-590,2-8-1056,5-5 3461,-20 8 0,-2 0 0,4-1 0,-2 0 1</inkml:trace>
  <inkml:trace contextRef="#ctx0" brushRef="#br1" timeOffset="315731">3180 4932 20091,'-32'34'204,"-1"1"1,0-1-1,-12 14 1,9-6-78,20-9-188,2 1-69,-6 20 9,9-24 1,0 1 1,-1 0 1,0-1 772,-11 27-1026,4-20 195,1-7-886,-5 3 554,7-15 245,-2-2-118,7-12 303,-2-10-202,4-2 14,0-8 83,6-2 387,1-17-14,4 8-253,2-13 394,2 12 186,1 1 197,0 1 581,1-2-444,-3 9-205,0-1-138,-3 11-3,0 2-377,-1 3-68,1 1 475,2 2-482,2 3-108,4 2-135,14 10-78,0 0-135,28 18-1071,-15-9 775,16 8-211,-13-6 17,1 1 268,2 2-706,0 2-1781,0 1 3104,-10-6 0,-1 0 0,-3-2 0,11 11 0</inkml:trace>
  <inkml:trace contextRef="#ctx0" brushRef="#br1" timeOffset="316011">1905 6229 19249,'48'-14'113,"-1"-1"0,1 1 0,6-2 1,5-1-1,-1-1 0,-7 3-1412,8-3 1,-1 0 1307,-13 5 0,5-2 0,0 1 0,-5 0-1,12-2 1,-1 0-35,-3 1 1,4-1-1,-3 1-26,7-2 1,-1 0-20,-9 3 0,2-1 1,-4 2-136,-1 0 0,-4 1-514,-2 0 1,-1 1 717,2 0 0,-3 1 0,2-1 0,-5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28:09.470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2595 1239 32767,'0'-33'-1509,"0"-1"1,1-17 10,3 55-537,0 3 642,11 11 789,0-3 240,5 7 82,6 6-1335,-5-8 1254,6 9-82,-6-11 814,-3 0 37,2-2-164,12 6-173,-13-10 64,9 3 51,-13-12 261,-5-1 543,0-2-379,-4-2 567,-1-3-150,0-1-346,0 0-225,-1 0-193,0 2-257,-1 0-181,-2 2-2173,0 1 4440,-4 1-3824,1 3-52,-4 0-777,2 2-1672,-1 1 1218,-1-1 2966,2 0 0,2-3 0,0-1 0</inkml:trace>
  <inkml:trace contextRef="#ctx0" brushRef="#br0" timeOffset="547">2519 1328 19917,'-4'0'7080,"1"0"-1310,3 0-5770,-6-8-736,12 7 1472,-1-6-736,30 9 0,-3-1-4286,16 0 3796,-8-1 354,5 0-232,3-3 1704,4-1-2074,1-3 518,2 0 164,0-2-637,-1 1 607,-1-2-11,-1 0-33,0 0-48,-3 0-42,0 1 252,-16 2 0,0 0-11,16-1-52,11-4 1876,-23 9-2056,-4 0-84,-5 2-180,-5 0-62,-7 3 1380,-4 2-1879,-7 1 134,-4 3-3060,-14 5 1020,-1-1-1765,-13 3 4611,-1-1 0,13-7 1,-1 0-1</inkml:trace>
  <inkml:trace contextRef="#ctx0" brushRef="#br0" timeOffset="789">3066 1384 27341,'-35'-31'-1283,"5"11"945,29 36 280,-3 5 80,0 6-40,-2 6-859,-1 6 860,-1 4-275,-1 5 360,-1 5-96,0 1-139,0 3 31,2 1-106,3-1-471,3-20 1,1 0-621,3 15-674,3 10-481,5-28-262,0-4-3077,0-6 5751,-2-5 0,-3-10 0,-2-3 1</inkml:trace>
  <inkml:trace contextRef="#ctx0" brushRef="#br0" timeOffset="1187">3360 1843 29278,'6'-45'285,"0"0"0,-1 4 0,0 6-340,-3 11 216,0 4 84,-2 4-126,0 4-68,-1 4-268,0 4-677,-1 1 512,0 4 1482,0 4-541,0 4-182,1 5 27,0 4-17,0 2 104,2 3-203,4 1-288,3 1-1231,4 0-48,4 0 403,4-2 223,1-1 193,3-2 235,13 3 430,-9-8-179,9 1 952,-13-10 538,0-3 41,-1-2-1115,7-7-442,-7 0 0,5-7 0,-11-1 0,-3-2 0,-2 0 0,-3-1 0,-1 1 0,-3 2 0,-2 1 0,0 2 0,-2 2 0,-1 1 0,0 3 0,0 0-270,0 3-1022,-2 1 794,-1 1 1295,-2 2 466,-1 3-1263,-2 5 0,-4 6 0,-2 5 0,-4 8 0,-1 5 0,-3 6 0,0 5 0,0 4 0,-1 5 0,11-25 0,0 1 0,-1 3 0,0 0 0,0 3 0,0 1 0,1 2 0,0 1 0,1 1 0,1 1 0,2 0 0,1 0-672,1 1 1,2-1-157,1-2 1,2 0-38,2-3 0,3 1-930,3 4 1,4-1-2040,0-9 1,2-3 3483,14 25 1,-10-32 0,-10-15 0</inkml:trace>
  <inkml:trace contextRef="#ctx0" brushRef="#br0" timeOffset="1670">4079 2057 32767,'-19'25'0,"2"4"0,6 9 0,-2 5 0,2-7 0,-1 2 0,-7 20 0,5-18 0,1 0-1973,-6 12 994,2-1 40,1-5 121,3-4 436,2-7 186,2-6 221,2-7-30,1-4 265,1-6-210,2-2 719,0-4-471,0-3 3587,1-5-4235,-1-4-317,2-5 301,-3-36-128,3 10-204,0 5 1,0-2 236,2-14-172,3-7-133,3-2 891,3-3 412,3 2-166,1 3-16,1 6 11,-1 5-3079,-1 6 3058,1 3 86,13-16 152,-6 19 47,12-13 14,-8 23 229,5 2 87,4 4 90,3 2-470,1 4-580,3 3 0,-2 4 0,0 3 0,10 11 0,-15 0 0,8 11 0,-19-1 0,-3 2 0,-4 2-877,-5 1-340,-5 0 339,-6 1 338,-8-2 670,-7 0 355,-9 0 250,-6-1 904,-8-2-1116,-4 0-523,-4-2 0,3-6 0,-1-1 0,-8 2 0,12-4 0,3-3 0,9-4 0,8-3 0,4-15-871,12 4-2647,8-13-1439,12 6 4733,11-4 1,-12 10 0,2-1-1</inkml:trace>
  <inkml:trace contextRef="#ctx0" brushRef="#br0" timeOffset="2253">4699 2089 32767,'42'11'0,"11"-12"0,-21-14 0,8-8 0,-14 5 0,-4-3 0,-1-3 0,-3-1 0,-3-4 0,-2 1 0,-5-1 0,-2 3 0,-4 3 0,-9-1 0,-2 9 0,-10-1 0,-1 12 0,-2 1 0,-2 3 0,-2 2 0,2 2 0,1 4 0,-11 16 0,14-6 0,-8 13 0,12 2 0,5-6 0,-2 11 0,7 3 0,3-8 0,6 23 0,6-23 0,8 7 0,4-15-770,5-3 220,19 2 442,-10-10 443,10 0 261,-15-11-99,-3-1-497,0-3 0,8-9 0,-7 0 0,6-9 0,-10 1 0,5-17 0,-8 4 0,5-13 0,-10 7 0,0-1 0,-2-1 0,0 0 0,1-9 0,-6 14 0,-1-5 0,-6 19 0,-1 4 0,-1 3 0,-1 1 0,0 5 0,-1 1 0,1 5 0,0 0 0,1 9 0,3 0-362,2 9-109,5 0-3889,12 19 4293,0-5 202,2 1 0,2 0-619,10 9 385,-12-15 0,0 2 1152,-2-1 1,-3 0-1668,6 13 445,-2 12-279,-20-16-687,-23 14 647,-3-14-672,-20 9-3630,1-21-5041,2-5 10131,2-6 0,19-7 0,7-2 0</inkml:trace>
  <inkml:trace contextRef="#ctx0" brushRef="#br0" timeOffset="2680">6316 1441 32767,'-5'-2'0,"0"0"0,5 2 0,-63 1-276,41 4 414,-15-2 0,3 2-138,21 9 0,2 2 0,1 2 0,3 0 0,2 1 0,3 0-46,1 0 92,4-2-793,8 7-226,2-8 397,8 4 65,-2-9 489,3-3 378,1-1 274,11-4 227,-8-2 129,4-4-986,-12-2 0,-3-5 0,-2-1 0,-4-3 0,-3-2 0,-3-12 0,-2 6 0,-5-8 0,-7 4 0,0 8 0,-12-6-394,7 14-497,-6 0 595,5 7 792,-7 4 463,6 3-833,-7 8-126,12 0 0,0 7 0,7-2 0,4 2 0,1 4 0,5 3-3656,2 2 3234,5 5 1,-4-16 0,-1 1 0</inkml:trace>
  <inkml:trace contextRef="#ctx0" brushRef="#br0" timeOffset="2979">6202 2027 32767,'-16'39'0,"0"1"0,1-4 0,10-7 0,24-20 0,3-1 0,2-3 0,0-1 0,0-3 0,-4-3 0,-1-2 0,-3-3 0,-1-7 0,-4 2 0,-1-6 0,-6 4 0,-2 0 0,-1-1 0,-3 0 0,-2 1-496,-4 1-346,-3 1 447,-4 0 498,-2 3 504,-2 2 378,-2 1-947,0 3-38,1 1 0,-5 5 0,8 2 0,-2 4-5811,11 0 5899,2-1 0,4-4 0,0-2 0</inkml:trace>
  <inkml:trace contextRef="#ctx0" brushRef="#br0" timeOffset="3987">3740 3839 22369,'2'13'22,"-4"7"-44,-5 12 0,-3 4-29,-3 21-845,4-17 1,0-1 908,-2 20-787,0 0 546,2-1-259,3-3-829,2-3-2090,3-4 3444,0 0 1,1-23 0,0-2 0</inkml:trace>
  <inkml:trace contextRef="#ctx0" brushRef="#br0" timeOffset="4333">4455 4106 17033,'-9'0'3513,"3"0"-2145,6 0 3795,0 0-4883,-23 5 59,28-4-320,-14 4 123,35-7-13,3-1 62,28-5-221,-20 2-711,20-3 706,-29 3-210,15-2 313,-20 3-114,10-2 125,-25 5-20,-2 1-25,-3 0-273,-2 1 21,-3 3-184,1 1 442,-3 3-1113,0 1-754,0 1-3671,-1 0-3538,0 0 9013,1-2 1,2-3 0,1-3 0</inkml:trace>
  <inkml:trace contextRef="#ctx0" brushRef="#br0" timeOffset="5131">6423 3820 27107,'-15'-43'-552,"0"0"1,1 3 0,-3 11-363,-13 23 1977,-4 3-199,-3 5-1419,-2 4 1188,1 5 25,-14 16-221,15-1 686,-7 12 257,20-5-1181,1 22-288,11-10-883,8-4 1,2 1 353,9 7 170,0-16 1,2-1-701,12 10-93,5-2 713,8-8 0,4-1-782,-13-12 0,2 0 1136,17 9 0,2-3 119,-16-12 0,0-4-9,2-1 0,1 0 235,15-1 1,3-3 111,0-2 1,1-3 183,10-5 0,-1-3-560,-15 1 0,-3-3 500,-6-3 1,-4-2 470,5-8-1510,6-14 1129,-15 8 1229,8-20-1556,-22 20-81,4-16 237,-12 12-840,-5 9-367,-7 7 1927,-19 23-1740,3 4 107,-27 19 151,18-7 86,-8 11 207,17-8-51,5 9 140,8-8 224,15 12-458,14-16-61,7-2 221,7-12 0,2-4 0,7-4-411,-7-1 0,0-2 524,8-7 143,0-3 2819,-2-3-2779,-1-2 99,-3-2-174,-4-2-894,-7-1 775,-5-1-23,-8 2 1280,-8-1-1412,-4 2 104,-9 0-61,-5 1-29,-9 2 74,-5 2 165,-5 2 54,-22 0 2,-10 6-1167,22 6 1,0 1 1123,-21 6 75,10 5-1070,13 18 974,19-7-145,-2 12-142,19-12-227,4 1-196,4-1-223,5 0-358,5-1-523,4 0-1009,3-2-2443,5-2 4991,7-1 1,-16-6 0,1-2-1</inkml:trace>
  <inkml:trace contextRef="#ctx0" brushRef="#br0" timeOffset="5470">7695 3956 18752,'1'-5'4362,"-1"0"-2080,0 5-2293,-26 6 36,13 20-33,-17 13-12,21 6-715,6-2 574,2-14-237,1 9 386,0-11-17,1 4-12,0-15 22,2-4-11,-1-4 72,1-3 36,-1-3 682,1-2-627,1-3 321,3-3-361,1-5-9,4-3 16,0-2 6,1-3 32,-1-1-13,2-2 2,0-1-40,0 0-23,2 1 58,11-5-68,-6 8-4,10-2-83,-9 9 9,11 1-16,-7 5-263,8 2 233,-9 4-3357,2 3 3219,2 3-82,2 6-180,-1 1-1,0 4-1774,8 10-298,-12-4-1417,5 9-667,-14-8 4556,1 5 0,-9-14 0,0-1 0</inkml:trace>
  <inkml:trace contextRef="#ctx0" brushRef="#br0" timeOffset="6320">8993 4207 16679,'1'-56'732,"0"0"0,0 3 0,0 4-166,-5-10-54,-2 22 1,-2 1-77,-9-11-100,-10-4-56,1 31-61,-6 8-34,-5 8-6,-5 8-45,-4 8-22,-2 10-39,-2 8-22,2 8-20,17-5 0,3 2-348,8-8 1,2 1 316,-4 11 0,4-1 6,3 17-18,7-1-4,5-2 21,9-4-16,3-4 291,25 9-308,-1-17 28,-9-14 0,2-2-130,19 0 141,4-6 1,1-6 4,-1-9-4,0-7-1,-4-9 0,-2-6 0,-4-7 6,-3-5-6,-1-4 0,-4-6-1858,-1-6 1853,-2-5-3,-14 25 0,0-1-12,0-1 1,-1-2 8,1 0 0,-1-2-683,5-17 0,0-2 697,-5 13 0,-2 1-6,4-13 1,-2 0-294,-7 18 1,-1 2 292,0 0 1,-2 1 1238,1-29-1197,-2 7 17,-1 6-105,-4 7 155,0 8 81,-2 5 1842,0 7-1876,0 7 1989,0 4-2096,2 5 449,0 4-446,1 2 1652,1 5-1567,-3 15 28,-5 23-19,-1 7-231,2-18 0,-1 4 140,-3 6 1,-1 5 0,0-3-1571,0 1 0,-1 1 1550,0 2 1,-1 4 0,0-3-71,-1 11 1,3-3-390,3-15 1,2 2 370,2-1 0,0 3 0,4-5-982,2-6 1,4-3 938,0 7 0,4-2-117,12 5-107,20 3 140,-5-16 123,17-1 35,-13-18 91,2-5 54,-1-7 68,0-6 60,-1-6 57,-2-7-394,-3-5 253,-2-3 536,-13 4 0,0-1-690,9-15-33,-12 12 1,0 1-54,4-11-10,-2 1 94,-3 4-89,-3 4 19,-5 6 2484,-3 6-2444,-2 5-12,-5 5-70,-1 4 1701,-3 3-1543,-2 2 812,0 3-678,-3 2 417,2 5-460,-2 4-7,1 2 32,0 4-58,3 2-156,2 2-78,4 3-109,1 1-17,3 1 25,3 2-92,11 13-3363,0-11 3374,9 9 0,-3-16-332,2-3 182,0-3-238,1-4-423,-2-4-908,-1-4-3271,-3-4-3803,-2-2 9111,-5-2 1,-5 0-1,-3 0 1</inkml:trace>
  <inkml:trace contextRef="#ctx0" brushRef="#br0" timeOffset="6496">9779 3601 21778,'-1'-9'1907,"0"2"-1341,1 7 128,0 0-177,-6-63-998,4 42 562,-1-15 1,1 4 172,1 25-313,1 3 76,0 2-119,0 7-93,1 4-110,2 8-61,2 5-196,1 4-291,3 6-730,0 4-2738,1 2-4643,-1-3 8965,-1-4 0,-4-15 1,-1-6-1</inkml:trace>
  <inkml:trace contextRef="#ctx0" brushRef="#br0" timeOffset="6754">10432 3289 26247,'-5'-45'250,"1"-1"0,0 5 1,-3 7-372,-5 15 216,-1 6 95,1 4-10,1 5 48,2 2 309,0 8-473,1 6-216,-1 9 362,0 11-58,0 9-937,1 11 774,4-21 0,1 2-631,0 5 0,1 1 516,-1 4 1,0 1-87,1 3 1,1 1 49,0 1 0,0 1 14,0 0 1,1 0 10,2-1 1,1-1-16,-1-1 0,3 2-125,1-8 0,3 2 0,0-1-451,8 18 0,1-2 280,0 0 1,1-4-696,1-9 1,-1-6-27,3 4-384,-5-9-295,-7-9-1066,-6-10-1941,-6-7 449,-2-5 4707,-4-4 1,4 1 0,1-1 0</inkml:trace>
  <inkml:trace contextRef="#ctx0" brushRef="#br0" timeOffset="7070">10319 4216 18071,'-29'-44'658,"1"0"0,2 3 0,5 9-358,10 19-51,4 1 1620,3 3-1827,2 0-23,7 1 51,4 0-56,9 1 118,6 0-28,7 1-4,5 0 173,5-1-178,5 0-1017,4-2 918,0 0-14,2-1-37,-3-1-127,-1-1 24,-5-1 597,10-7-531,-6-2-12,-5 0 32,-14 2 11,-15 7 25,-4 0 196,-4 1 84,-2 2 595,-2-2-358,-1 3 293,-1 1-439,-1 4 1559,0 2-1673,0 1 437,1 0-457,-1 1-110,-1 3 15,-1 1 24,-2 4-14,-2 4 29,-3 12-92,4 0-100,0 10-14,5-5-102,1 3-23,2 2-32,2 1-247,2 18-393,1-12 213,2 13-310,-4-18-471,-1 0-824,-1-3-3550,-2-4 5793,0 0 1,0-15-1,-1-1 1</inkml:trace>
  <inkml:trace contextRef="#ctx0" brushRef="#br0" timeOffset="7253">11245 3500 17219,'-24'-44'278,"1"-1"0,1 4 0,5 10 1072,9 22-1361,2 3 1181,2 4-1243,1 3-16,1 4-74,-2 5-111,2 6-174,-2 5-1199,2 20-521,1-6-1411,0 17 3579,1-6 0,0-20 0,0-1 0</inkml:trace>
  <inkml:trace contextRef="#ctx0" brushRef="#br0" timeOffset="7621">11642 3771 21035,'0'-5'2252,"0"1"-376,0 4-1736,-68-17-3526,36 20 3422,-11-9 1,0 5 14,10 21 984,2 4-1013,8 2 1,2 3-23,-3 9-128,7-8 1,3 0 138,9 4 0,3-2 0,5-3-201,5-1 190,6-2 5,6-3 1,5-2 1682,5-4-1677,5-3 17,1-4-1271,1-4 1299,1-3 6,-4-5 78,12-13-62,-15 0-5,6-11-2016,-16 3 1999,-3-3 12,-4-4-181,-2-20 152,-6 8 0,-2-13-11,-5 15 73,-6-10-45,-1 16 0,-5-5 22,-5 18-67,2 8-11,-6 3-16,4 8-18,0 6-39,1 2 896,1 7-946,3 3 3123,2 4-3257,4 2-113,4 3-157,3 1-206,6 3-287,4-1-453,7 0-773,5 0-7585,14 4 8943,-11-12 1,1-2-1,-19-13 1</inkml:trace>
  <inkml:trace contextRef="#ctx0" brushRef="#br0" timeOffset="8004">12168 3751 25892,'5'-5'78,"-2"31"-72,-5 21-1219,1-14 1,0 1 1217,-1 17 1,-1-1-12,1-16 1,-1 0-1,-1 12 6,-1 8 624,0-19-534,3-17 10,-2-1 426,3-16-430,1-6-24,4-15-21,2-2-12,4-14-5,3 4-1787,2-4 1781,4-2-1117,-3 10 1,1-1 1150,10-13-206,-8 15 1,-1 2 204,9-4-16,-2 5 11,6 0-34,-10 10-16,4 2-12,-11 9 1908,5 7-1925,-3 3 3078,9 17-3234,-6 12 33,0 2 46,0 22-236,-9-23-101,2 12-818,4-3 443,-2-12 6,10 7-96,-1-17-1260,7-2-2754,-1-9 1,2-2 1046,23 5 3869,-9-6 0,-3-1 0,-7-4 0,1-1 0</inkml:trace>
  <inkml:trace contextRef="#ctx0" brushRef="#br0" timeOffset="8563">13417 4075 16975,'14'-46'1659,"1"-1"1,-1-2 0,-7 6-388,-15 2-869,-2 2-129,-9 9-89,1 15-45,-2 3-28,-3 3-5,-2 5 5,-3 1-6,-2 4 6,-1 3-17,0 4 62,-13 10-107,11-2 29,-15 18-667,24-13 593,-2 11 1,13-10-6,4 2 34,3 7-18,6-7 1,5 4-46,7-12 40,4-1 12,18 0-7,-6-6-4,10-2 10,-10-6 0,8-11 13,-11 1-13,5-11 45,-12 2-33,-4-2 16,-2-4 6,-4 0-16,-3-2 21,-3 2 68,-1-6-62,-3 12-16,-1-3-7,-4 15 581,0 3-597,-3 2 37,-2 5-42,-2 3 16,-7 16-28,6-2 0,-3 10-440,11-3 434,3 1 18,4 1-219,5 0 213,4-1 39,7-1-23,5-3-10,7-1-1,5-1-1060,6-2 1049,5-4 17,2-4-6,4-5-114,-17-6 1,3-3 105,0-6 0,0-1-6,-1 0 1,-1-2-4,7-12 1,-4-4-879,5-11 867,-14 10 0,-1-3 6,9-21 6,-18 22 0,0-2-4,1-2 1,-2 0-756,1-4 0,-1 0 758,0-2 1,-1 0-1,-1-1 1,-1-1 2,-1 0 1,-1 0 5,-2 1 0,0 0-101,-3 2 0,0 0 112,-3 3 0,-1 0 6,0 2 0,-2 1 64,-2-26 14,-3 21 1,-2 1 2,-3-14 11,-8-7 57,5 27-74,1 5-5,1 7 976,2 5-1021,1 6 1905,2 3-1945,1 3-4,-1 5 52,-5 15-26,0 5-976,0 21 0,0 6 943,5-17 0,0 2-7,1 3 1,-1 5 0,2 0-731,1 6 0,2 1 0,-1-1 685,2 12 1,1 2-28,-1-7 0,1 3 0,0-2-80,0-14 1,1-2-1,0 1-622,0 0 1,0 0-1,0 0 297,-1-1 1,1 1-1,-1-1-1153,2 19 1,-1-1-3240,0-8 0,-1-1 4662,1-8 0,0-4 1,0 3-1,-2-19 1</inkml:trace>
  <inkml:trace contextRef="#ctx0" brushRef="#br0" timeOffset="10389">3122 12669 21534,'-3'-6'22,"1"0"90,2 8 11,-2 1 57,0-1 5,-3 3 140,-4 0 17,-6-2-130,0 1 24,-3-4 234,-1-7-263,4-1-39,-3-7 56,5-9-106,4-8-79,2-2 11,8-12-27,4 18-23,3-5 22,4 13-5,8-2-11,-3 6-1,7-1-10,-7 10 5,12 2-12,-7 5-10,18 13-34,-15 2 28,6 11-22,-10 0-1,-1 5 23,-4 4-262,-4 4 200,-7-6 1,-4 2-2417,-5 21 2444,-1-18 1,-4 2-32,-12 5 1,-3-1-1199,3-8 1,-2-1 1267,-9 12 1,-2-1 13,7-13 1,-1-3-230,-1-1 1,0-1 248,0-2 1,-2-1-705,-10 2 1,-1-1 723,11-9 0,-1-1 47,-14 3 1,0-3 773,-1-6-734,-6-4 22,25-9-17,7-4 1991,3-13-2053,10 1 107,12-31-100,6 21-5,5 1 1,3 1-13,6 2 2903,23-10-2931,-17 19-18,10-1-5,-9 12 555,0 5-594,2 7-227,1 5 87,1 9 770,-1 4-1269,-1 6-821,-2 3 1499,-11-4 0,-2 0 0,0-3 0,4 15 0</inkml:trace>
  <inkml:trace contextRef="#ctx0" brushRef="#br0" timeOffset="10845">3830 12920 15182,'-11'0'3646,"2"0"-2738,-52 2 319,27 2-967,-3-2 0,1 0 256,11 1-62,14-1-107,4 0-145,3-1-68,2 0 152,1-1 134,8 3-191,-1-1-21,6 1-18,-2-1-33,2-2-17,2 1 39,8-1-123,-4-1-22,9-2-6,-7-1 11,16-5-39,-7 1 0,13-3-11,-8 3-273,2 0 200,3 1-67,-1 0-633,16 2-1855,-6 2-1410,-3 3 4049,-12 3 0,-24-1 0,-2 2 0</inkml:trace>
  <inkml:trace contextRef="#ctx0" brushRef="#br0" timeOffset="12071">5006 12418 23103,'1'-20'168,"-3"13"-140,-6 47-17,-2 7-20,1-6 1,0 1-2021,3-7 1,-1 0 2008,-2 14 1,1-1-15,2-11 1,1-1-979,1 0 0,0 0 942,1-3 0,1 2-118,2 8 0,1-2 452,5 18-376,-1-25 0,1-2-135,10 3-363,12 2 235,-3-15-40,10 0-46,-5-16-21,4-5 6,4-7 860,5-5-849,2-7 79,4-3 176,-13 2 0,1-2 1025,-8 5 1,-1-1-797,9-7 1,-2 0 87,12-13 44,-4-3 67,-4 0 79,-4 0 84,-5 4 1650,0-5-591,-13 12-875,-4 4 284,-35 17-681,3 12-2115,-36 16 2048,20-1-17,-12 10 648,15-5-704,3 1 5,4 1-22,4-1-70,5 0 53,6 0 0,5-3 1,3 0-6,6-2 16,3-3-5,7-1 3242,4-3-3219,18 1-23,-4-6-379,14-1 374,-8-5 10,3-1 12,2-5 0,0-1 22,-2-6 12,-2-2 16,-6-1 125,-6-2-69,-7-1 23,-6 0 11,-5-3 84,-6-9-146,-7 5-34,-6-6-5,-6 9-5,-2 3-1,-4 0 12,-2 3-307,-2 3 301,-1 0 5,0 4-5,0 0-11,1 2 6,4 2 724,2 1-842,1 0-56,10 1 16,1 1-16,8 1 129,8 1-6,1 0 0,11 0-6,4 0-33,23-1 5,17-2-1499,-31 0 1,0 0 1523,2-1 1,-1 0-9,18-5-495,-1-1 501,0 0 17,-1-1-17,-4 1 11,-1 0 0,-5 2 0,-5 1-12,-7 2-16,-7 0-39,-4 3 78,-9 3 3161,-3 3-3116,-9 5-11,-3 3-17,-6 4 749,-4 3-760,-3 2-1,-1 2-560,0 2 549,2 2-10,3 1-7,3 1 1,5 0 6,3-1-281,5 10 280,5-11-5,4 6 5,15-8 6,-4-8 0,11 1 6,-7-11 5,2-2 0,-1-4 17,1-2 6,0-4 5,0-4 0,-1-3 12,-2-3-2763,-1-2 2784,-4-1 225,-3-2-180,-4 0-10,-5-2-1,-4-2-22,-5-2-10,-5-2 21,-6-1-426,-6 1 432,-5 3 106,-20-4-112,6 10-5,-16 0-23,14 11-16,1 3-40,3 2-39,-3 4-17,15 2-5,-1 5-34,15 2 403,5 1-481,2 3 3330,2 0-3466,4 2-172,3 0-258,4 0-398,6 2-807,6-2-2424,4-1 4357,8 1 0,-15-9 0,1 0 0</inkml:trace>
  <inkml:trace contextRef="#ctx0" brushRef="#br0" timeOffset="12522">6847 12885 15829,'-2'55'48,"-1"-1"1,1-1 0,-1-5 1730,1 10-1774,1-26 1,-1 0-6,0 4 0,0 1-9,0 2 1,0 1 273,0 1 0,1 2-279,0-1 0,0 0-3,0 0 1,1-1 4,0-2 1,0-1 0,0-1 0,1-2 2,0-3 1,1 0 2,1 23 12,1-10 5,0-10 12,-3-9 1138,0-9-993,-1-6 17,0-7 2639,-2-4-2740,-2-7 0,-10-21-51,2-1 801,-5-20-798,7 12 1,1-1-20,3 6 0,-1-1 277,-1-13 0,0 0-278,4 9 1,0 2 0,1-3 0,1 1-15,0-2 1,1 1 14,0 1 0,1-1 11,0-13 0,1 0-11,-1 13 0,1 1-497,0-10 1,0 1 524,2-12 0,0 4 45,0 4-45,2 5-2795,0 7 2772,1 5 1,3 6-1,14-10-39,-3 18 515,12-8-509,-6 21 6,2 2 5,3 2 719,2 4-741,2 5-12,2 6 6,1 6-34,3 5 1,0 4-469,0 5 413,-3 3 50,-6 2-6,-6 1 22,-11 0 40,-7-2-22,-14-2-2118,-10-3 2111,-15-3-44,-10-2-231,-11-1-121,-6-2 596,26-12 1,1-1-1637,-2 0 0,0 0 1476,-5 0 0,2 0 0,-2 1 0,1-2 0</inkml:trace>
  <inkml:trace contextRef="#ctx0" brushRef="#br0" timeOffset="13191">7623 13002 13197,'7'-47'685,"0"0"0,0 1 0,-1 7 2216,-1 15-2531,-2 0-23,-2 12 1353,-1 6-1481,-1 0 825,-2 4-1033,1 2 3415,-1 4-3376,1 4 17,2 11-44,-1-2-11,2 10 16,2-6-12,4 3-4,4 1-1,6 1 0,19 12-6,-10-18 1,2-1-1705,0 1 1,2-2 1692,4-1 0,-1-1 1,19 4-197,0-2 191,-22-6 0,-1-1-29,8 5-28,0 6 35,-28-11-1,-11 1-134,-25 0-98,-7-4 0,-5-1 59,-2-2 0,-1 0-27,-4 1 0,1-3-82,-2-5 0,5-2 1409,-8-3-1284,18 0 1,1-1-207,-8-6-1082,-7-7 751,16 4-67,-1-4 66,18 5 158,5 1 151,4-1 434,3 0-171,2 1 90,2 0 1787,4 0-1642,2 0-2572,3 0 2757,0 1 95,2-2 79,1 3 74,-2 0 60,0 2 56,-3 2 56,-1 2 505,-2 2 2585,-4 3-3544,0 0 119,-3 2-113,0 5 274,-2 8-346,-1 3-68,-2 7-33,-1-2-12,-4 15-72,3-7-421,-1 5 1,1 0-1088,1 4-4530,-1 21 6060,6-23 0,1-17 0,0-1 0</inkml:trace>
  <inkml:trace contextRef="#ctx0" brushRef="#br0" timeOffset="13689">8898 12584 13987,'19'-54'787,"-1"1"1,1-1-1,-2 4 1,1 0 0,-2 4-1150,2-4 0,-2 3 757,-1 5 0,0 1 229,0-2 1,0 1-93,1-11-33,0 0-21,-12 28-320,-2 14 793,-2 2-934,0 12 17,-1 6 44,-1 11 62,-4 22 0,-1 6-101,3-14 1,-1 2-133,-1 4 0,0 4 0,0 1 126,-1 3 1,0 0 0,1-1-345,-2 12 1,0 2 313,0-7 1,0 3 0,0-2-8,1-11 0,1-2 1,-1 1-10,-1 2 0,0 0 0,0 0-14,-1 1 1,0 1 0,-1 2-85,-1 2 1,-2 4-1,1 0 1,-1-2-115,0 2 1,0-2 0,-2 5-1094,2-5 1,-2 5 0,-1 2 0,1-1-1,2-6 1318,-4 10 0,2-5 0,1-1 0,0-4 0,0-1 0,2-6 0,3-8 0,-1 0 0</inkml:trace>
  <inkml:trace contextRef="#ctx0" brushRef="#br0" timeOffset="14149">9989 13026 11916,'17'-61'1107,"0"0"0,-1 4 1,-1 4-76,-5 16 0,-1 3-310,5-25-145,-5 15-112,-5 11 1324,-5 9-1525,-4 8 763,-2 6-921,-4 5 2168,-1 6-2218,-19 32-39,10-4 138,4-2 1,0 3-145,-1 19-11,1 6 0,8-25 0,2 2-25,-5 18 0,2 2-584,2-11 0,1-1 550,-3 15 0,1-1-31,3-15 1,1-2-40,0 0 0,1 0-59,0-1 1,1-1-74,1-1 1,1 0-423,-1 26-225,6-6-307,3-9-577,5-7-1477,1-10 3269,3-5 0,-8-13 0,0-3 0</inkml:trace>
  <inkml:trace contextRef="#ctx0" brushRef="#br0" timeOffset="14361">9862 12732 19204,'-40'-14'427,"1"0"1,2 1 0,11 3-204,21 5 591,3 0-743,4-1-21,5-2 241,6-2-231,8 0 7,7-3-12,7 1-121,6 0 87,6 1-2966,4 1 2910,4 2-33,0 2-369,0 2 190,-1 3-629,-4 3 35,-3 3-952,-4 4-2291,-5 4 4083,-1 3 0,-18-7 0,-2 0 0</inkml:trace>
  <inkml:trace contextRef="#ctx0" brushRef="#br0" timeOffset="14571">9763 13469 23635,'48'-23'37,"-1"0"0,-2 1 1,-4 4-38,3 5-2919,4-3 2875,3 1-52,3-1-66,1-2-422,-14 6 0,2-1-276,3-2 0,0 0-909,0 0 0,0 0 220,-1 0 1,-2 0-6910,10-4 8439,-8 3 1,-21 7-1,-11 4 1</inkml:trace>
  <inkml:trace contextRef="#ctx0" brushRef="#br0" timeOffset="14790">11097 12541 20400,'-8'-53'840,"0"0"1,1 5-1,0 7-291,1 14 666,0 6-840,-1 5-101,1 4-100,1 5-101,3 3 215,-1 3-288,2 4 158,-2 17-152,0 3-17,-2 20-2962,1 1 2967,-1 9-5,1 7-227,1-27 1,0 1 225,0 1 1,0 1-9,-1 2 1,1 0-9,-2 1 0,0 1-346,0-1 0,0 3 178,-3 15 0,0 1 14,1-15 0,2 1-241,-1 1 1,1 3 0,1-4-755,1-7 0,1-1 54,0 9 0,1-1-4786,5 7 5909,2 0 0,-1-25 0,1-3 0</inkml:trace>
  <inkml:trace contextRef="#ctx0" brushRef="#br0" timeOffset="16411">10746 12946 22308,'53'-4'-38,"-1"0"1,-3 0 0,-5 2-1425,1 6 1439,1-1-5,3-2-11,1-1 5,-1-4-16,-2-3 5,-3-4 6,-3-1 0,-4-2-6,-3 0 666,5-9-638,-12 6 17,4-4 377,-16 6-349,-1 1 17,-4 0 198,-2 0-171,-2 1 1124,-3-3-1084,-1 5-17,-3 1 34,-5 6-90,-2 2 23,-6 3 33,-1 3 17,-3 4 22,-4 3 141,-11 6-889,8-4 692,-7 5-5,12-5-67,8-5-6,2 0 0,9-5 22,0-1 29,1-1 781,2-1-720,3 1 106,10-3-139,1-2 27,15-7-50,-12 2 11,7-4 6,-13 4-980,-2-1 985,-3 1 1,-2-2-6,-2 2 45,-1-5-62,-2 4 45,0-5-51,-3 8 941,-1-2-957,-2 5-6,0 1-6,-1 0 17,0 2-16,-2 0-18,-2 1-5,-6 5 6,4-1 11,-6 6 5,6-1-11,-1 2 0,0 2-11,0 2 0,1 3 0,0 1 6,2 1 0,1 1-6,2 0 0,3 0-6,2 0 6,6 8 17,9-2-28,3 0 11,7-6 5,-2-9-10,3-3 16,4-2-11,1-3-6,1-2 1,16-4-785,-12-3 785,11-3 10,-15-4-5,12-12 28,-14 4 0,0-2-1567,17-16 1536,-21 15 0,-2-3 65,2-22-1112,-9 11 1112,-1-12 237,-11 18-237,-3 4-6,-5 4-17,-5 5 6,-16 0-28,2 9 1409,-22-1-1409,18 9 903,-7 4-898,14 2 292,1 5-309,3 1 6,0 2-5,1 3-12,0 2 6,-7 13-5,6-5-1,-14 24 1,14-18-1,-4 13 457,10-14-462,-1 17 5,6-11 137,-1 11-131,7-16-11,3-3-1,2-3-3430,14 7 3425,0-11-5,10 4-12,-2-12-39,22-3-167,-8-5 189,14-2-2199,-15-6 2217,-2-3-1,-1-3 1795,11-13-1761,-12 2 0,9-9 0,-13 3-6,-1-4 12,0-3 5,0-3 0,-1 1-2067,-1 1 2079,-2 3 5,-4 4 7,-1 3-1,-6 6 2065,-3 3-2071,-3 3 394,-1 4-422,2 1 3287,-1 4-3287,3 0 285,3 6-285,-4 1-7,13 16 7,-12-5 0,4 11 0,-9 4-11,-4-6 5,0 9-10,-2 1-1,0-9-11,0 5-146,5-3-459,10 4 174,3-6-920,11-1 472,0-15-107,8-2-347,7-2 224,4-3-1744,4-1 1196,1-2 239,-1 0 108,-2-1 688,-4-3 102,5-10 1505,-3-15-206,-10 3-34,-9-9 1630,-15 2-1120,-5 6-90,1-7-129,-5 9-157,-3 2-116,-1 2-86,-1 2 423,-2 2-573,0 5 1130,-1 2-1382,-3 3-113,-3 4-61,-4 1 273,-4 2-267,-3 2 89,-16 8-84,5 0-563,-10 8 535,11-1-17,1 2-5,3 1-215,3 2 186,5 0-5,3 2-5,2 8 5,6-8-23,2 13-5,7-17 23,4 2-6,6-10-6,2-3 6,4-2-12,13-4 18,-5-5-383,10-4 394,-11-6 16,13-13-16,-9 2 22,6-11 22,-14 6 17,-4-2 23,-5-3 162,-1-10-101,-7 13 28,-1-5-11,-4 19 580,-2 4-692,-1 7-6,-8 11-38,1 5 216,-7 10-211,4 15 11,4-7-23,2 28-5,9-23-250,5 10 255,8-16 403,4-3-402,6-1-17,5-4 16,7-2-10,4-4-1187,3-4 1187,5-5 5,1-3 11,3-5-1430,-1-4 1441,1-6-22,-18 0 0,-1-2 6,16-11 2,-19 7 0,-1-2 9,5-15-1026,-3-9 1021,-2-7-177,-17 24 0,-1-3 187,4-18 0,-2-2-628,-4 11 0,-2 0 636,3-14 1,-3 2-14,-5 16 0,-1 2 377,-1-30-338,-7 9 5,-3 10 23,-6 7 839,-2 6-823,-1 6 7,3 5 22,1 5 377,1 3-422,5 7 2637,0 5-2726,4 8-17,0 7 1276,1 7-1259,0 8-194,0 8 210,1 8-495,0 9 481,3-10 1,1 3-1588,-1-10 1,1 0 1580,2 14 1,1 0-6,-1-14 0,1-1-1121,4 17 0,1 1 1085,-2-14 0,1-1-279,3 12 1,0-1 247,-2-17 0,0-2-596,1 0 1,0-1 368,12 27-135,-7-19 1,-1 0 506,7 16-745,-9-20 1,0-1-2552,3 5 3232,3-2 0,-10-18 0,0-3 0</inkml:trace>
  <inkml:trace contextRef="#ctx0" brushRef="#br0" timeOffset="16789">13714 13039 22465,'43'-21'-150,"-1"0"1,-2 2 0,-1 6-2,14 17-4405,3 2 4450,1-3 22,-1 0 612,-1-1-556,-3-2 0,-2-3 45,-5-3 90,8-12 119,-24-4 1,-2-4 272,16-15-1441,-10-9 1295,-26 24 22,-6 14 108,-2 0-103,-2 4 1707,-2 0-1639,-8 3 357,3 2-660,-5 0 3359,5 5-3408,-2 3-63,2 3-5,1 4-17,1 3 1,3 5 10,1 6-5,3 4-366,4 5 355,2 5-12,4 1-28,5 1-55,2 1-829,3 0 728,2-2-79,-1-1-106,-1-4-208,-3-3-280,-3-3-537,-3-6-1154,-4-5-3680,-3-6-1519,-1-5 7753,-2-4 0,0-3 0,0-1 0</inkml:trace>
  <inkml:trace contextRef="#ctx0" brushRef="#br0" timeOffset="16973">14368 12546 17200,'-13'-40'130,"-1"0"1,1 2 0,5 12 2398,8 22-2562,0 3 1209,2 0-1305,3 1 675,4 2-849,3 2 2537,3 4-2934,3 4-471,1 3-1030,1 4-2504,1 2 4705,3 5 0,-11-11 0,-1-1 0</inkml:trace>
  <inkml:trace contextRef="#ctx0" brushRef="#br0" timeOffset="17322">14938 12663 21951,'9'-40'239,"1"1"0,-1 2 0,-3 10 1069,-6 23-1296,0 3 388,0 1-405,0 5 258,-2 5-230,0 7-6,0 6 0,0 20-2686,2-6 2663,0 13 23,6 2-1650,1-13 1656,6 11-224,-3-17 218,3-3-61,0-3 55,2-2 17,-1-4-5,2-3 2492,4-1-2246,9-6-168,-3-4-17,5-10 0,-11-5-6,2-5 0,0-4 2091,2-2-2096,-2-5-2914,-1-4 2886,-1-4-106,5-19 89,-8 9 11,3-10-44,-10 19 16,-1 4-11,-1 4-17,-1 6-39,0 4-89,-3 5-119,0 5-161,1 2-137,-1 6-647,3 4-1026,0 5-2722,1 6 5774,2 5 1,-6-9-1,1-1 1</inkml:trace>
  <inkml:trace contextRef="#ctx0" brushRef="#br0" timeOffset="17656">15801 12877 18997,'6'-3'2761,"-1"1"-1372,-5 2-1361,60 0 0,-38 0-14,14 0 0,-3-1 14,-18-3 6,-1-2 0,-1-2 5,-3-2-17,0-2 12,-2-1 72,1-16-50,-5 8 17,1-9 123,-9 8-39,-2 8 28,-6-2 44,-2 8 34,-3 2 17,-3 3 287,-14 1-315,8 5-23,-11 1-38,11 5 105,-12 10-223,11-2-17,-8 9-17,15-4-11,1 4 0,4 2 0,3 2-355,5 3 316,3 0-39,11 20-34,5-12-67,12 12-113,4-15-38,9 0-1013,9-1 592,-18-18 1,2-1 722,10 3 0,-2-3 0,5 3 0,2-2 0</inkml:trace>
  <inkml:trace contextRef="#ctx0" brushRef="#br0" timeOffset="21413">6406 5683 15561,'13'-47'664,"1"-1"1,-2 5 0,-4 5-228,-11 13-79,-2-1-56,-3 0 994,-3-2-1028,0 2-10,-1 1-17,-3 2 567,-1 2-629,-4 5-33,-1 4-29,-6 4-5,-2 5-28,-3 3-5,-3 6 2,1 7 0,-2 4-46,-9 8-18,9-4 1,2 1 4,0 7-11,3 2-11,-6 18 17,12-11-22,-3 14-7,16-17 1,3 0-11,5-3 16,4-2 1159,4-2-1181,12 3 11,1-10 17,9 0 0,-2-13 375,3-4-375,2-3 0,1-6 0,0-4 0,1-6 5,-1-6 23,-1-2 398,-1-5-387,0-1 6,-2-4 0,-3-1 256,-2-2-262,-2 0 12,-5 1 10,-2 1 12,-3 4 11,-2 3 28,-2 6 11,-2 4-5,-2 5 180,-1 4-237,0 5-44,0 1-11,-1 2 554,-1 3-571,-1 2 11,-1 5-6,-1 5-5,0 3 11,1 2-3415,1 2 3387,2 1-9,3 2-120,7 13 23,1-8-73,8 9-57,-4-10-1317,1-1 1043,0 1-257,2-1-431,-1 0 957,1-1-3809,0-3 4078,3 2 0,-10-13 0,1-1 0</inkml:trace>
  <inkml:trace contextRef="#ctx0" brushRef="#br0" timeOffset="21698">6938 5549 24441,'-22'-5'818,"17"-1"-723,22 2-16,5 0-18,-11 2-16,-3 1-11,-2 0 5,-2 0-17,0 1 6,-2 0 6,0 0-17,1 0 16,1 0-21,0-1-18,2 1-16,-1 0-29,1 0-38,1 0-85,0 0-157,2 0-285,-1 0-487,0 0-1104,1 0-5775,-2 0 7982,0 0 0,-3 1 0,-3-1 0</inkml:trace>
  <inkml:trace contextRef="#ctx0" brushRef="#br0" timeOffset="22113">7983 5752 21920,'5'-54'773,"0"0"0,1 6 0,-3 8 45,-6 16-476,1 10-90,-3 1-33,3 10-197,0 2-11,-1 7 17,1 3 23,-5 21-40,2-3-3398,-5 14 3387,3-7 6,0 0-40,2 2-10,0-1-29,3 0-78,1-1-85,3-1-167,4-2-213,4-3-1445,12 7 856,-1-10-553,9 3 1758,10-3 0,-23-14 0,10 3 0</inkml:trace>
  <inkml:trace contextRef="#ctx0" brushRef="#br0" timeOffset="22488">8468 5347 22877,'-31'5'28,"-1"0"0,-19 9-4983,42 13 4960,3 0-5,4-2 913,4-3-919,3-3 974,5-3-957,4-2 6,2-4 11,2-3 5,0-4 154,1-2-142,0-2 3171,0-3-3176,1-4 32,-2-3 711,-1-3-688,-3-1 39,-2-2-5,-4 0 0,-4-2 5,-2-1-27,-2 0 100,-9-9-16,-6-1-113,-4 0-5,-1 6 0,4 12-6,-2 4 40,-17 2-102,3 7-10,-6 3-40,8 13-11,16-2-34,-2 8-72,8-4-119,4 4-245,2 2-2264,7 13-1982,2-8-4330,5 6 9102,0-14 0,-5-12 0,-3-3 0</inkml:trace>
  <inkml:trace contextRef="#ctx0" brushRef="#br0" timeOffset="22703">9274 5145 22215,'-51'-15'183,"1"0"0,3 0 0,8 11-99,13 27-22,3 6-12,1 5-27,4 6-7,3 5-21,3 6-6,2 4-6,1 7 0,5-30 0,1 4-125,-1 13 0,1 8 0,0-3-1885,0 0 0,1 1 1754,0 3 1,-1 5 0,2-5-445,1-6 0,1-3-583,1 2 1,0 0-1286,1-3 0,1 1 2585,2 4 0,0-4 0,0 3 0,1-4 0</inkml:trace>
  <inkml:trace contextRef="#ctx0" brushRef="#br0" timeOffset="22973">8781 6528 10111,'-8'-44'1198,"-1"0"1,0 1-1,-1-10 1,1 4-706,2 10 0,2 4 532,-3-11-11,-2 6 1064,-7-7-1709,6 21-89,-3-6-61,10 19 202,5 0-276,7-2 104,5-1-70,10-2 17,5-2 34,8 0-3272,4-1 3333,4 1 39,0 0-1090,0 0 1062,-2 1 23,-4-1-45,-2 1-11,-3 1-17,-3 0-54,7-5-8,-11 6 1,4-3-23,-14 8 2656,-2 2-2684,-4 1 1687,-2 1-1727,-2 2 35,-1-1-113,-2 3 417,-2 1-467,0 2-9365,-1 0 9393,3 1 0,-2 0 0,2 0 0</inkml:trace>
  <inkml:trace contextRef="#ctx0" brushRef="#br0" timeOffset="24542">6073 7367 14997,'8'-57'1315,"1"1"0,-1-1 0,0 6 1,-1 1-1,-2 7-688,-3 8 1,-2 4-101,1-16-51,0-10-56,-2 25 319,-2-6-420,1 15-66,-3-3-63,2 18-84,1 2-50,1 4-89,0 1 38,0 5-21,0 4 38,1 8 0,0 6-10,0 6-3365,0 5 3364,-1 5 0,1 4-248,-1-7 1,-1 1 230,-2 20 3,1-18 1,-1 0 2,-2 14-17,-3-1 20,3-17 0,-1-1-3,-4 16 22,-3 10 0,4-25 1,1-5-55,1-5 49,1-6 17,1-5 27,2-4 3199,2-4-3087,1-3 776,0-1-849,1-11 4,0 2-76,0-11-28,1-5 11,1 4 0,3-7 6,3 6 11,2 0-17,3 0 0,19-13-11,-9 14 0,15-8 0,-14 18-5,2 3 10,1 2-16,17 3-11,-10 5 5,13 3-5,-15 6 5,0 2-39,10 13 17,-12-4-1,4 10-16,-14 4 45,-10-10 22,-2 9 12,-14-14-12,-4-2-11,-8 0 6,-6-3-3393,-4-1 3387,-6-2 0,-2-3-915,-2-1 898,0-3-468,1-3 474,2-1-17,4-2-28,4-1-56,5-1 2584,4-3-3699,4-11 1014,8 0-3987,5-8 4200,10-1 0,-4 11 0,3-1 0</inkml:trace>
  <inkml:trace contextRef="#ctx0" brushRef="#br0" timeOffset="24751">6896 7198 26441,'-37'-21'-1272,"7"6"-128,30 19-2560,3 2-5584,0 0 9544,2 0 0,-2-3 0,0-1 0</inkml:trace>
  <inkml:trace contextRef="#ctx0" brushRef="#br0" timeOffset="25819">6964 7217 8399,'-6'0'5288,"1"1"907,5-1-5764,-59 17-235,44-13 0,-45 13 196,59-16-207,0 0-12,-1 0 7,1 1-1,0 0 6,-1 0 0,0 0 0,0 0-11,0 0-12,0-1-22,0 0 2072,1-1-2246,4 1 18,1 0 27,4-1 6,2 0-1,3-2 1,3-1-11,3-1-1,1-1 1,3 1-6,-3-1 11,0 0-5,-3 2 11,-3 0 11,-5 1 95,-2 0-45,-4 1-4587,-1 0-4856,-3 5 9365,1-1 0,0 1 0,0-3 0</inkml:trace>
  <inkml:trace contextRef="#ctx0" brushRef="#br0" timeOffset="26356">8541 7339 22424,'-4'-41'392,"0"0"1,0 5-1,1 9 656,3 21-1003,-2 5 190,2 1-274,-2 4 164,2 5-108,-1 4 546,0 8-557,0 3-6,-3 22-45,0-9-45,-1 16-89,0-13-1517,1 2 1001,1 0-301,1 2-3802,2-1 1337,3-2 3076,5 2 0,-3-21 0,1-2 0</inkml:trace>
  <inkml:trace contextRef="#ctx0" brushRef="#br0" timeOffset="26737">9180 7112 16462,'-18'-46'879,"-1"0"1,5 7-1,-1 7-465,-1 13 1480,4 12-1687,0 3 526,1 2-660,0 2 299,0 2-327,-1 2 1020,1 4-1042,-1 3-1,0 1-11,1 3 12,0 0 5,2 1-23,1-1-10,3-1 5,0-1-11,3-1 5,0 1 6,2-5 6,2 0 44,-1-5 45,4-2 45,-1 0 168,6-6-201,0-1-29,4-7-16,-2 0 122,2-10-94,-4 3 5,1-6-5,-7 7-12,-2 0 12,-1 0-6,-1 3 0,-1 1-22,-1 2 0,-1 3-23,-1 2-6,-1 3-33,1 1-140,0 2 51,1 2-23,0 3-6,1 2-386,-1 14 44,1-1-245,0 10-454,4-5-796,3 3-2280,3 3 4235,5 4 0,-6-15 0,1-1 0</inkml:trace>
  <inkml:trace contextRef="#ctx0" brushRef="#br0" timeOffset="26970">9875 6883 17752,'-26'-45'491,"1"-1"0,1 4 0,1 9 1429,-3 18-1629,-2 4-72,1 5-62,0 3 808,3 3-875,-3 11 585,9 1-663,-2 15 4,8 20-16,5-3-132,2-12 1,1 1 137,1 24-12,2-25 1,0 1-9,0 2 0,1 1-14,0 2 0,-1 1-23,2 3 1,0 0-45,0 2 0,1 1-85,1 3 0,1 1-190,1 1 1,1 1-359,2 1 0,1 1-1552,0 0 0,1 0-644,0 0 0,1 0-1529,-2-6 1,0-1 4240,-2-6 0,0-4 0,0 4 0,-3-18 1</inkml:trace>
  <inkml:trace contextRef="#ctx0" brushRef="#br0" timeOffset="27136">9005 8122 19541,'17'-46'303,"1"1"1,0-1 0,-2 4-1,1 0 1,1 5-80,13-7 0,0 5-1784,-7 9 0,1 2 1602,9-7 0,0 2-23,-10 12 1,1 2 778,25-18-804,-23 19 1,-1 1 253,28-16-316,-26 17 1,-1 0-162,29-14-242,-2 2-543,-1 0-1411,-4 3 2425,3-2 0,-25 13 0,-3 2 0</inkml:trace>
  <inkml:trace contextRef="#ctx0" brushRef="#br0" timeOffset="28070">11146 6971 19031,'-5'0'2503,"1"0"421,4 0-2801,-64 61-5699,45-38 5604,-16 11 0,5 2 72,27-15-49,5-6 1453,6 3-1297,14-8 765,1-5-826,26-3-79,-12-9-5,13-4-1408,-11-5 1402,0-3 5,-1-2-10,-2-4 22,-3-1 78,7-19-73,-14 8-16,1-14-82,-14-5 70,-7 13 0,-2-13-5,-5 20 0,-2 1 0,-3 4 0,-3 4 5,-2 5-5,-2 4 5,-1 3-5,-2 6-17,-2 2-6,-1 5-10,-1 3 10,-4 5 1378,-1 6-1389,-3 6 6,-2 6 1656,0 7-1678,-2 4-4,12-4 1,0 1 8,-10 20-6,12-17 1,2 2-2638,-3 18 2621,5 1-6,3 0-413,6-1 418,4-3 6,7-3-22,7-4 6,7-4 10,9-6-789,6-4 779,7-5 5,8-6 14,-9-11 0,2-1 8,-9-4 1,1 0 5,13-2 0,-1-2 0,-12-3 0,-1-3 0,1-1 0,0-2-9,-1-2 1,1-2 5,-2 0 0,2-2-3,12-10 1,0-2-435,-11 5 0,-2 0 448,10-8 0,-2-1-2,-14 7 0,-3-1 515,-1-1 1,-1-1-508,-1-2 0,-1-1-3,0-1 0,-1-2-3,-1-1 1,0-1-4,0 0 1,0-4 12,0-7 1,2-6 0,-2 3-430,-2 2 1,0 0 419,-1-1 0,1-3 1,-4 5 9,-4 10 1,-4 3 25,2-29 539,-3 8-517,-8 8-5,-3 6 0,-5 10 2160,-1 5-2161,0 8-27,2 6 1028,1 5-1084,3 3-29,2 4 18,0 6 22,-5 22 11,1 1 2400,-6 18-2395,3-3-411,-1 5 394,0 7-8,6-25 1,1 1-12,-2 3 1,2 0-21,-1 2 1,1 3-183,-2 19 1,1 2-639,2-15 1,1 1 548,-1 14 0,1 0-807,3-20 1,0-3 615,1 0 1,0-2-82,2-2 1,1-1-802,4 25-386,6-9-3698,12 3-2312,-6-21 7687,5 1 0,-16-24 1,-3-4-1</inkml:trace>
  <inkml:trace contextRef="#ctx0" brushRef="#br0" timeOffset="35158">12915 6906 18817,'0'-5'3737,"0"1"-1368,0 4-2140,-33-63-27,18 43-20,-8-16 0,-1 3-25,9 26-34,-1 1-50,9 4-45,3 2-33,1 0 10,2 0-5,0 2 6,0 3 11,-1 3-12,0 5 12,0 2-6,-1 4 6,1 1-11,1 2-1,0-1 6,2 1 1,2 0 4,4 0-4,5 0-1,3 2-1699,7 0 1,1 0 1681,8 7 3,-4-5 0,0-2-19,5 0-343,11 7 332,-13-9-23,4 4-11,-18-11-57,-6 3 46,-6-3-51,-9 3-336,-17 1 73,-1-6-135,-12 1-161,5-7-197,-3-2 2683,0-3-3584,-3-2-1116,2-3-1097,0-3-574,4-4 4573,-1-4 0,15 6 0,3-1 0</inkml:trace>
  <inkml:trace contextRef="#ctx0" brushRef="#br0" timeOffset="35333">12702 6994 23582,'18'-56'358,"-5"16"-290,-17 58-18,-2 5-16,0 4-1379,-14 31 1126,8-19 14,1-8 1,1 0-563,-1 0-930,3 0-2382,0-2 4079,3 3 0,2-15 0,2-2 0</inkml:trace>
  <inkml:trace contextRef="#ctx0" brushRef="#br0" timeOffset="35717">13321 6824 24967,'8'13'73,"0"-1"-11,15 3-40,-4-6-11,13 4 12,-8-10-1,2-1 1,1-2 21,0 0-38,0-3 28,-3-1 84,7-11-6,-9 2 5,2-7 158,-8-5-146,-7 4 22,0-8-11,-7 9 33,-1-1-21,-2 1 10,-2 1 112,-7-2-162,1 7-44,-5-1 21,-9 10-66,3 3-1,-10 4 12,-9 11-29,10 1 12,-11 7-11,16-2-18,2 2 24,3 0-24,4 1-3396,2 2 3380,5 0-28,3 1-364,3 0 280,2 1-73,4 0-789,10 13-57,3-10-1013,8 8-4571,-2-13 6643,5 0 0,-13-12 0,0-1 0</inkml:trace>
  <inkml:trace contextRef="#ctx0" brushRef="#br0" timeOffset="36983">6310 9076 12130,'0'-6'4878,"0"2"869,0 4-5562,-59-49-2713,18 47 2617,1-20 1,0 5 100,-5 39-5,11-1-11,-2 4-23,0 3-6,-1 2-33,3 3-28,12-9 0,-1 2 233,4 1 1,0 0-310,0 0 0,2 0-2,-5 22-6,15-17-34,8 10 6,5-12-5,9 6-1,6-16-16,7-3-23,6-3-39,7-4-543,7-5 0,9-4 368,-10-2 1,3-2 0,-2 0-1,7 3 1,-3-1 0,0-4-1,-1 0 1</inkml:trace>
  <inkml:trace contextRef="#ctx0" brushRef="#br0" timeOffset="37193">7015 9254 20770,'-27'-20'-7091,"6"9"7585,22 17 0,0 0 0,1-2 0</inkml:trace>
  <inkml:trace contextRef="#ctx0" brushRef="#br0" timeOffset="37617">8597 9263 20320,'-4'-50'464,"0"1"1,0 4 0,0 9-152,-1 16 231,-3 2-336,3 9 1239,-2 1-1391,4 7 439,1 0-501,-1 4 252,1 3-229,-1 8-6,0 6-11,-2 6 780,0 6-803,0 5-10,0 4-82,3-8 0,-1 1-1242,0 21 1066,1-19 0,0 1-824,1 14-1181,0 0-3142,2-2-4393,1-8 9246,0-8 1,0-16 0,-1-7 0</inkml:trace>
  <inkml:trace contextRef="#ctx0" brushRef="#br0" timeOffset="38007">8937 8952 20466,'-40'-14'15,"0"-1"0,4-2 0,9 11 1294,20 45-1320,8-10 11,3 6 474,7-13-463,1-10 12,3-2 246,0-3-213,1-2 813,-1-4-745,-2-1 217,5-10-150,-7 1 16,2-10 34,-7 3-1,-1-3 236,-3-9-296,-2 6 95,-6-15-147,-1 17 7,-4-4-1,3 11-27,0 3-23,0 2-17,-4 2-45,0 3-50,-1 0-5,2 4-57,4 4-16,-1 3-23,1 4-347,-1 10 55,4-3-1192,3 17-2234,15-2-1245,1-3 4244,15-1 0,-16-19 0,0-3 0</inkml:trace>
  <inkml:trace contextRef="#ctx0" brushRef="#br0" timeOffset="38200">9598 8685 19143,'0'-3'3243,"-1"1"-1530,1 2-1489,-63-4 62,27 22-247,-4-12 0,2 3-742,6 29 753,13-2-17,8-3 1,0 2-17,-5 24-535,7-17 1,1 4 449,1 13 1,2 0-942,2-9 0,0 0 882,1-4 0,0 2 0,1-1-229,1 7 1,1-2-363,1 2 1,2 0-1028,0-1 1,2 0 1744,3 7 0,0-5 0,0 5 0,2-4 0</inkml:trace>
  <inkml:trace contextRef="#ctx0" brushRef="#br0" timeOffset="38368">9195 10202 13449,'-24'-59'1363,"0"0"0,2 5 0,4 3-949,11 18 1,2 2 313,-2-30-117,4 2-107,5 3-90,2 2-89,5 4-79,2 4-66,2 4 735,11-12-892,-3 15 9,12-10-37,-3 20-40,3 0-33,6 3-79,4 0-118,2 2-189,3 1-326,0 1-823,-1 2 1613,-12 7 0,-1 1 0,-4 0 0,13-2 0</inkml:trace>
  <inkml:trace contextRef="#ctx0" brushRef="#br0" timeOffset="39702">10882 9134 15592,'-5'0'3517,"2"0"-302,3 0-2330,4 4-594,3-6-84,7 2-89,5-9-40,5-2-10,3-3-7,3-3 1,1 0-12,0-3 23,-1 1-938,-2-2 955,-2 0 16,-4-1-11,-3-1 0,-5-2 51,-2-13-96,-5 7 12,-2-9 5,-4 13 6,-4 2 16,-2 3-16,-3 4-11,-1 4 921,-3 6-944,-12 4-27,3 7-1,-10 6 0,7 7 0,-2 4 12,0 4-7,0 3-27,1 2-472,2 2 478,3 4 5,1 0 5,3 3 1,3 0-12,3 1 12,3 1-1,4-2-244,3-1 239,6-1 460,4-2-460,6-3-11,6-3-3313,5-4 3313,5-5-2215,7-5 2237,3-4-1171,5-4 1165,3-3-375,0-4 376,3-5 5,-1-5-11,0-7 6,-1-5 5,-2-4 11,-3-5-5,-3-3 0,-3-3-6,-4-4-11,-4-3 17,-1-5 0,-4-3-17,-1-5 5,-8 14 1,-1-2-6,-4 10 0,-1 0 8,4-11 1,-1 0-4,-5 13 1,-1 2 2,-1 1 1,0-2 21,1-18 1,-2 0 562,0-8-565,-3 15 0,-2 5 1383,-6 11-1338,0 8-22,-3 7 575,0 6-614,1 4 2679,-3 7-2691,-1 5-11,-4 8 28,-3 8-17,-3 6 25,4-3 0,0 2 963,-8 19-983,8-15 1,1 1-17,-3 17-17,1 4 22,1 3-1196,2 0 1197,4 1 5,0-2-6,4-1-1217,2-2 1195,2-3-5,4-4-12,3-5 11,4-5-5,16 2 33,-3-14-10,12 0 4,-7-16 12,3-4 12,1-4-7,2-6 6,3-2-5,20-17 156,-12 2-143,-7-1 1,2-2 2,-8 0 1,-1 0-9,1-1 0,-1 0-6,-1-1 1,-2 1 24,10-13-917,-2 0 923,-3-1 17,-4 3 773,-3-1-745,-5 3 45,-5 0 0,-3 3 5,-5 3 17,-3 3 0,-3 4 23,0 3-17,-3 3 647,0 4-692,-2 2-17,0 4-33,1 2 2429,-2 1-2502,2 2 464,-2 2-448,0 4-10,-1 2-1,-1 5 17,0 2-11,-1 4-11,3 2 11,1 3-11,3 4 17,3 16-1,4-9-779,4 12 768,3-15 6,3 1-5,4 0-12,2-1-6,2 1 7,0-1 4,-1-1-16,-2-2 12,-3-1-18,-4-4-28,-6 5 12,-5-9-23,-7 3-56,-7-10-44,-6-1-74,-4-2-111,-4-1-135,-1-3-146,-1-2-223,2-3-449,1-3-980,3-5-3691,2-5-3849,5-3 9388,2 0 1,7 7-1,2 3 1</inkml:trace>
  <inkml:trace contextRef="#ctx0" brushRef="#br0" timeOffset="40091">12871 8737 24441,'41'40'958,"-10"-8"-868,-6-33 39,-2-7-85,-5 0 57,10-13-39,-14 6 16,4-8 17,-7 2-44,0-2-6,-1-4 22,0 0 17,-1 0 84,-2 1 269,-3-5-241,-2 11-28,-6-2-56,-3 11-23,-6 4-10,-3 1-40,-3 4 11,-4 2 6,-3 4-303,0 3 297,0 5-16,1 2-12,3 3-16,2 2 5,2 3 0,2 3-22,3 3 5,1 4 6,2 2 0,2 1-95,3 17-822,5-12 772,6 12-96,8-18-2964,6 0 2611,4-3-375,6-2-745,2-3-2581,2-3 4295,5-2 0,-19-11 0,0-1 0</inkml:trace>
  <inkml:trace contextRef="#ctx0" brushRef="#br0" timeOffset="40501">14716 8696 17235,'-30'36'-66,"0"1"1,5-12 0,5 1 1910,13 31-2175,8-24-236,2-1 1051,2 1-10316,11 19 8083,-7-24 0,4 7 0,-10-29 0</inkml:trace>
  <inkml:trace contextRef="#ctx0" brushRef="#br0" timeOffset="40883">15310 8324 18941,'-6'-6'2789,"1"1"-2083,5 5 649,0 0-5349,-62-43 4196,41 32-141,-15-13 1,4 5 876,22 18-899,3 3-11,0 2 0,2 3 45,-2 12-28,1-4-6,0 9-5,2-5 3369,2 1-3392,1 0-3397,3 0 3391,1 0 7,4-4 4,1-1 1,2-3 6,0-2 33,1-4 11,-1-2 3515,6-4-3403,2-8-88,1-2 4,0-8 0,-7 1 0,-2-1 6,-1-3-28,-1 0 5,0-2-11,-3 0 1,0 0 10,-2 3 6,-1 1 22,-1 4-27,-1 4-12,-2 3-39,0 4-39,-3 2-28,-2 2-23,-5 4-16,-4 4-51,-5 6-62,-5 5-615,-1 3 419,-2 4-145,5 3-286,1 3-537,8 2-1367,5 2 2722,5 5 0,4-19 0,1-1 0</inkml:trace>
  <inkml:trace contextRef="#ctx0" brushRef="#br0" timeOffset="41108">15898 8226 26407,'-46'4'43,"0"1"0,3 1 0,10 6-26,22 30-2853,0 7 2848,3 7-15,3-25 0,1 0-3,0 2 1,0 3-37,-1 19 0,0 3-1283,0-13 0,1 0 1232,-1 16 1,0 3-215,1-20 1,-1 1 0,0-2-546,-1 9 1,0 0 362,0-8 0,0 2 0,-1-3-780,-2 3 0,-1-3-1602,-1 0 1,-2-1-1343,1-6 1,-1-1 4212,-13 22 0,13-29 0,4-12 0</inkml:trace>
  <inkml:trace contextRef="#ctx0" brushRef="#br0" timeOffset="41253">15212 9682 10753,'1'-58'1142,"1"0"1,1 3 0,3 4 22,14-9-854,-6 29 0,0 0 75,2-1 1,1 1-191,2-1 0,1 1 369,1 0 1,0 1-432,2 1 0,-1 1-25,0 1 1,0 0-10,-1 3 1,1 0 387,16-21-348,-1 5-55,-4 3 1280,-2 4-1348,-2 3-39,-2 2 1175,-2 3-1395,0 1-290,-1 2-890,0 4-3295,1 2-4259,-3 6 8976,-4 2 0,-9 5 0,-4 2 0</inkml:trace>
  <inkml:trace contextRef="#ctx0" brushRef="#br0" timeOffset="42799">6200 10915 17324,'11'-43'610,"1"0"1,-2 3 0,-6 6-236,-12 10-72,-4 0 710,-2 1-750,-1-1-11,-1 2-23,0 3 7,0 2-35,0 5 663,-2 2-662,-10 5-146,4 4-11,-10 7-12,7 4-16,-4 7-437,-2 5 420,-4 6 5,0 5 1,-2 4-482,2 4 470,3 2 0,3 0 1,7 0-18,4-1 304,8-1-321,7 11-10,13-3-262,4-5 295,11-11 6,-2-17 5,3-4 12,1-5 733,2-3-728,0-7 12,14-12 434,-9-2-440,9-13 11,1-14 2,-21 16 1,-1-1-559,1 0 1,-1-1 544,-3-2 0,-2 1 28,4-18-2445,-1-3 2433,-3-3 12,1-2-1818,-2-2 1796,0-1-301,0 2 323,-3 1 22,-2 5 23,-2 5-1,-4 4 492,-1 5-441,-2 3 224,-1-5-180,0 15 1866,-1-3-1927,0 18 2763,1 4-2864,0 2 1714,0 4-1752,1 7 16,0 4 5,0 10-3386,2 6 3393,-1 9 16,2 7-1538,-1 6 1521,0 6-83,-1 3 66,0 3-553,-1-29 0,0 0 545,0 0 0,0 0-6,-1 1 1,1-1 728,0 0 1,0 0-827,-1 29-1,1-2-44,3-5-57,3-5-94,3-5-265,4-8-485,10 6-1452,-3-16 1972,10 2 0,-19-20 0,1-3 0</inkml:trace>
  <inkml:trace contextRef="#ctx0" brushRef="#br0" timeOffset="43366">6931 10746 23013,'-22'30'661,"5"-6"-348,18-24 7,0 0-12,1 0-90,2-1-3431,1-2 3348,2-2-449,4-4 404,-3 1 17,4-3 5,-6 3 28,-1-2 11,-1 2 3140,-1 0-3145,-1 0 766,-2 1-766,1 2-6,-1-1-11,-2 3-17,1 0 17,-6 2-90,2 0 0,-4 1-17,1 3 1,0 0-23,-2 5-23,-2 0 40,2 2-17,0 0 23,1 0 21,2-1-55,3-1 17,0-1-17,3-1-34,0 0 34,1-3 5,0 0 17,0-2 28,3-1 1,2-1 4,3-1-21,1-2-12,2-1 17,-1-2 34,4-4-1,-5 2-27,1-3-6,-6 4 28,-2-2 0,-1 3-11,0-1 11,-1 2-40,0 1-16,-1 1-5,0 2-18,0 2-72,-2 0-73,0 0-117,-1 0-247,-1 4-476,-3 2-1272,-1 3 1432,-3 4 0,6-6 0,-1 0 0</inkml:trace>
  <inkml:trace contextRef="#ctx0" brushRef="#br0" timeOffset="44451">10206 10429 13295,'1'-8'6738,"0"2"-6815,3-26 1,1-6 652,-3 10-80,2-17 0,-4 1 232,-9 17-442,-3 3 191,-4 9-297,1 9-52,-2 2-21,-3 3-1,-3 4-22,-2 3-5,-1 5-18,-2 4-266,2 3 228,1 2-59,-4 12 41,10-6-10,0 9-1,13-10-11,3 2 1,4-1 4,5 1 7,5-1-23,15 9-289,8-1 300,3 0-934,2-8 934,-11-9-2492,0-2 2486,-2-1-228,-4 0 229,-2-2 304,-3 4-282,-8-6 672,-2 3-656,-7-6 12,-5 0 3177,-14 3-3193,0-3-12,-13 3 5,-14 0-10,7-1-513,3-1 1,0-1 517,-8 2 0,8-1 0,1 0-2757,-3 1 2741,-9 1-12,21-3-23,4-3-83,5-1-857,5-2 32,6 0-3896,11-8 4855,7 0 0,-1-2 0,-2 4 0</inkml:trace>
  <inkml:trace contextRef="#ctx0" brushRef="#br0" timeOffset="45001">10587 10407 16241,'1'-4'4856,"1"0"-1260,-2 4-3478,-38 14-74,24 0-4,-29 13-29,32-3 6,4 1-23,2 8 23,4-2-17,4 0 0,11-2 11,0-15 0,10 1 12,-2-7-18,3-3 18,1-3-7,1-3-10,0-2 44,1-5-10,-2-3 16,0-2 128,6-10-43,-8 5-485,2-9 534,-12 9-16,-4-1 22,-3 1-6,-2 0-16,-3 2 11,-1 3 44,-3 0 328,-1 6-529,-5 1-28,0 8 6,-4 3-12,1 5 6,0 2-11,-2 3-17,2 0-6,0 10 12,6-6-6,0 6 0,8-3 0,2-7 17,5 3-23,11-7 12,-1-4 5,10-1-45,10-5 46,-8-3 21,23-8-777,-25 0 800,6-7 0,-15 4 5,-3-3 40,1-8-22,-8 4-7,0-8 52,-8-1-57,-2 6 0,-1-7 17,-3 13 789,-1 2-806,-1 3-22,-1 4 0,2 2-17,-1 3 0,2 2-39,-1 0 0,1 1-29,-1 3-27,0 2-224,-5 10 61,4-2-100,-2 6-112,6-5-265,0 0-295,3 0-538,3-2-1177,3-2-6345,1-2 8242,0-2 0,-5-3 0,-1-2 0</inkml:trace>
  <inkml:trace contextRef="#ctx0" brushRef="#br0" timeOffset="45183">11436 10316 25746,'-42'47'84,"7"-4"-112,31-21-11,2 1-22,0 0-74,2-1-145,0 1-280,0 0-488,0-2-1103,0 1-3231,1-2 5382,0 1 0,0-11 0,0 0 0</inkml:trace>
  <inkml:trace contextRef="#ctx0" brushRef="#br0" timeOffset="45373">11599 10110 20184,'-12'-25'-8710,"4"9"774,12 30 7936,0-1 0,-2-6 0,-1-3 0</inkml:trace>
  <inkml:trace contextRef="#ctx0" brushRef="#br0" timeOffset="45591">12105 9955 26329,'-59'18'246,"11"8"-223,38 16-5689,1 5 5643,2 3-38,-1 3 680,1 3-927,-1 3-382,0 2-642,0 1 1332,4-20 0,-1 5 0,2-6 0,-3 11 0,2-4 0,0 0 0</inkml:trace>
  <inkml:trace contextRef="#ctx0" brushRef="#br0" timeOffset="45810">11730 10487 20341,'-3'-4'2790,"1"1"-477,2 3-2363,8-50-35,6 38-61,9-38-380,23 50 72,-9 1-1805,14 0 1351,-12 1-475,1 0-740,3-1-1832,-1 0 3547,8-1 1,-24 0-1,-1 0 1</inkml:trace>
  <inkml:trace contextRef="#ctx0" brushRef="#br0" timeOffset="46016">12592 10305 24984,'-46'-10'275,"4"5"-236,19 19-17,0 1 6,2 2 29,2 2-46,3 2-11,1 2-29,2 0-49,3 1 16,1 1-27,2-1-74,2-1-89,2 2-246,2-2-292,3-1-363,3-1-522,3-3-633,6-3-1137,2-3-1584,3-3 5029,6-4 0,-12-3 0,1-2 0</inkml:trace>
  <inkml:trace contextRef="#ctx0" brushRef="#br0" timeOffset="46393">12926 10287 16684,'19'-49'1571,"1"1"1,-3 4 0,-3 4-535,-4-1-3454,-3 2 3145,-4 6-106,-2 2 873,-1 6-1035,-1 4-57,-1 4-73,-2 5-61,1 3 434,0 4-585,0 3-57,1 1-5,-3 8 1759,1 3-1781,-3 10-6,0 3 0,1 7 0,0 5-6,0 5-8,3-7 0,0 2-644,-1 20 636,1-17 0,-1 1-1036,-2 17 1014,-2 2-1,-2-1-17,0-2 23,-2-2-6,0-6-5,2-6-12,0 1 29,5-15 21,0-2-10,3-18 11,2-3 556,1-6-573,3-3 1086,3-6-1092,12-13 12,-1 1 16,10-9 1,-4 6 77,16-12-44,-8 11-242,12-8 365,-2 9-101,-10 9-5,6-2-11,-14 11-23,-3 3 0,-1 3-22,0 1 0,8 10-17,-6 0 0,6 8-11,-11-1-45,-1 1-28,-3 2-51,0 1-117,-3 1-50,-1 2-337,1 0-806,-2 1-2868,0 0 3798,0 3 0,-5-13 0,1-1 1</inkml:trace>
  <inkml:trace contextRef="#ctx0" brushRef="#br0" timeOffset="47642">15243 10333 21752,'-8'-40'243,"0"0"0,0 3 0,-3 10-36,-13 25 0,-5 1 1,-3 5 49,-4 6 1,-3 3-163,6 2 0,-1 2-1278,-8 2 0,1 3 1197,9-2 0,4 0 20,-9 13-226,15-9 1,2 1 157,-6 12-55,1 11-34,18-17-34,8-2-502,21 9 21,20-1 245,8-3-627,-8-17 1,1-3 308,13-1 285,-18-6 1,0-2-567,16-1 223,-15-5 1,1 0-224,20-5 317,-9-1 1,-2-3 422,8-5 226,-21 4 1,1-2 462,5-6 0,-2-2 157,12-6-479,-13 5 1,-1-1 825,-2-3-39,-2-1-151,-4-1 947,3-12-976,-12 9-39,0-6 410,-14 10-662,-3 10 872,-4-2-1079,-4 13 711,-4 3-800,-2 2-12,-3 3-11,-2 3 1812,-12 10-1868,6-1 0,-13 16-118,16-10 62,-4 8 0,11-7-17,0 6-95,5 8 51,1-8-12,7 0 6,1-16 16,4-1 12,1-3 22,5-3 45,-1-2 540,4-4-529,-3-2-17,2-5 17,2-1 23,1-3 11,1-1 22,-1-3 123,8-9-94,-7 3-629,6-6 684,-10 9 45,-2 1 46,-3 5 21,-3 2-11,-2 4-51,-3 4-72,-1 2-11,-1 1 510,-4 7-628,-2 2 0,-4 7-23,-3 1 1,-2 3-6,0 0-11,1 2 5,3-2 6,2 0 11,3-1-11,3-1-22,1-2 5,3 0-11,2-2 11,4-3 6,3-1 0,3-3 5,4-1-11,4-2 29,4-2-24,2-2 12,2-2-5,14-9 22,-11-1-791,9-7 802,-14 2 11,-2-3-5,-1-2 11,-2-2-3123,-1-4 3145,-2-2-1760,-1-1 1782,-2-2-1469,-1 2 1503,-2 1 45,-2 2 179,-3 3-190,-4 2 1628,-1 2-1645,-3 3 1902,0 2-1908,0 3 3258,-1 4-3308,-1 2 156,-1 3-240,2 1 0,0 2 0,0 1 0,4 8 0,1-1 0,6 9 0,0 1 0,5 4 0,9 17 0,-5-9 0,1 2 0,12 20-505,-12-19 1,-1-1 504,-1 3-29,-2-1-707,-6 10 674,-5-12-288,-9 7 226,-7-15-55,-7-3-106,-3-1-175,-3-2-301,-1-2-517,-1-2-428,2-2 1706,0-3 0,11-3 0,2-2 0</inkml:trace>
  <inkml:trace contextRef="#ctx0" brushRef="#br0" timeOffset="48050">16850 10230 25830,'-7'39'409,"3"-9"-319,24-17-29,0-6-27,2-2-6,3-2-6,0-2 1,2 0 22,-2-3-12,-1-2 6,-2-4-11,-1-2 23,-4-2 5,-1 0 95,7-22-112,-8 11-405,5-16 411,-12 16-6,-1 1 34,-3 2 16,-2 2-5,-1 3-11,-2 3-22,-2 4 381,-2 1-393,-4 4 7,-4 1 38,-24 11-45,10-2-456,-19 10 457,19-2-29,0 2 11,1 4-11,2 2 34,-4 14-39,10-8 5,-1 11-22,13-11-6,2 1 6,6 1-135,22 21-11,-6-20-534,19 14 125,-13-26-543,2-2-1758,0-2 2091,3-2 0,-13-7 0,-2-1 1</inkml:trace>
  <inkml:trace contextRef="#ctx0" brushRef="#br1" timeOffset="3.05826E6">6231 14501 19920,'-14'-57'1295,"-1"-1"1,2-1 0,3 10-824,9 24-169,1-4-130,4 27-117,0 6 36,7 10-3,1 8 1,2 5 0,4 10-2366,1 7 2361,1 8 13,-5-7 0,-1 7-867,-3-10 1,-1 2 0,0 1 812,1 1 1,-1 1 0,-1 1-1,1 3 1,-1 2 0,-1 2-252,-1-7 1,-1 2-1,-1 0 1,1-2 239,0 7 1,-1-3 0,1 4-331,-1-2 0,0 3 0,-1 0 0,0-3 317,-1 3 1,0-3-1,-1 0-2,-1 3 1,1-1 0,-2 1-8,0 0 0,0 1 1,-1-1-117,-1 1 0,0 0 0,-1-1 107,0 1 0,-1-1 0,-1 0-6,1-1 0,-2 0 0,1 0-2,-1-2 1,1 0 0,-1 0-17,0-2 0,1 0 0,-1-1 12,0-2 1,1 0 0,-1 2-13,2-3 1,0 3 0,0 0 0,1-3-74,-1 1 0,1-2 0,1 2-114,-2 8 0,1 2 0,3 1 209,3 5 0,3 1 0,-1-9 0,-3-17 0,0-1 0,6 23 0,0 0 0</inkml:trace>
  <inkml:trace contextRef="#ctx0" brushRef="#br1" timeOffset="3.05891E6">6665 14845 18681,'-38'2'546,"-1"1"0,-24 2-361,59-3-6,1 0 1032,1 0-898,2-1 330,0 1-223,2-1 133,2 1-178,4-1 336,5 0-325,16 0-285,-1-1-3420,14 0 3375,-6-2-28,2 0 11,1-2-11,-1-1-431,1 1 431,-2-2-17,-4 1 6,-1 0-139,-6-1 127,-2 2-5,-4-1-28,-3 0 3071,-2 1-3575,3-1-247,-5 1-1124,5 0 1903,-1 1 0,-8 1 0,1 1 0</inkml:trace>
  <inkml:trace contextRef="#ctx0" brushRef="#br1" timeOffset="3.05959E6">8601 14616 19479,'-1'-11'2335,"0"2"-1556,1 9-180,-28-66-156,17 43-278,-6-14 0,0 2 87,9 24 6,-3 5-202,3 4-56,-2 8 44,-8 35-27,7-5-658,2-3 0,1 2 641,0 19-22,3 6-1470,3-28 0,0 0 1444,1 2 0,1 1-42,-1 1 1,1 1-382,1 2 0,1 0 222,0 2 0,1 1-177,1 1 1,2 1-970,0 1 0,1 1-260,-1 0 0,2 1 1655,1 8 0,-1-3 0,1 4 0,0-1 0</inkml:trace>
  <inkml:trace contextRef="#ctx0" brushRef="#br1" timeOffset="3.06001E6">8306 15906 13123,'-25'-54'1004,"1"0"1,2 4 0,5-1-412,10-2 1,5 1-2241,2 11 1,1 0 1791,3-13 1,2 0-34,2 18 1,2 3-875,1 0 0,1 1 880,16-25-62,3 7 658,4 8-720,2 5-16,5 5-12,2 4-50,7 3 12,3 3-7,2 2 17,-14 9 1,0 0 44,-11 2 0,0 1 3,10-1 0,-2 0 9,12-4 5,-4 1 28,-3-2 17,-4-1 33,-3-2 28,-6 0 40,-5 1 67,-5 0 452,-7-2-352,-6 5 1770,-9-3-1590,-12 10-275,-2 2 3152,-8 8-3162,5 5 128,-12 10-246,9-1 732,-6 7-772,12-5-11,4 0-16,3 1-1,4-1-27,2 1-7,6 7 1,3-7 17,6 3-1,4-11-3385,2-2 3385,3-4-1650,3-2 1673,0-3-5,1-3 122,9-9-22,-10-1 45,6-8 28,-16 2 23,-2-2 10,-5-2-10,-4 0-12,-3-2-1727,-3-1 1694,-3 1 1577,-4 1-1622,-2 2 1682,-12-2-1749,5 7-23,-9 0-11,8 10 0,0 3-17,-8 2-11,9 4-33,-4 3-18,10 2-61,2 1 2783,5 8-3478,4-3-766,7 7-2080,7-7-5252,3-2 8959,0-3 0,-7-4 1,-3-4-1</inkml:trace>
  <inkml:trace contextRef="#ctx0" brushRef="#br1" timeOffset="3.06032E6">9634 14473 25007,'45'30'-28,"-5"2"-6,-15 5-371,-8-9 0,0 2 343,-2 1 1,0 2 27,0 5 1,-2-1-571,2 16 620,-15-14 365,-16-16-314,-1-11 12,-12-1 10,7-11 29,-1-5 16,3-3 17,3-5 186,4-13 10,13-8-3032,7-2 2819,14-3-33,5 8 364,6-1-432,5 0-22,4 1-755,4 3 749,2 4-27,-13 10 0,0 2-57,19-4-8,-20 6 1,0 3-772,27 0-2199,-18 4 946,7 3-7165,-26 2 9276,-6 3 0,-10-2 0,-3 0 0</inkml:trace>
  <inkml:trace contextRef="#ctx0" brushRef="#br1" timeOffset="3.06088E6">6785 16243 19801,'-33'-1'112,"12"0"1477,39-3-1611,21-3-23,-2 0-667,17-1 342,-18 3 1,0 1-544,22-3-157,-19 4 0,2-1 1070,-7 2 0,-3 0 0,4 0 0,-2 0 0</inkml:trace>
  <inkml:trace contextRef="#ctx0" brushRef="#br1" timeOffset="3.06157E6">8585 16397 18928,'14'-43'519,"0"1"0,0 3 1,-4 7-145,-4 15 1157,-2 4-1269,-3 5 366,0 3-517,-1 2 179,0 2-268,-4 8-12,0 2 714,-6 9-725,-1 3 0,-2 4-638,0 4 633,0 2-1,1 3 6,2 1 0,2 0 0,2-3 6,4-1-6,1-3-51,10 4 46,-2-9-6,9 2 67,5-11-28,-3-8 22,6-1-16,-6-9 27,0-4 6,3-7 185,23-26-145,-16 12-372,-5 5 0,-1 0 411,1-4-5,-3 0 10,-3 2-5,-3 1 593,-4 6-582,-3 4-6,-2 5-33,-4 4-46,0 4-44,-1 1 674,-4 8-702,0 2 5,-5 8-10,3 0-1,-1 3 12,2 1-17,3-1 5,0-1 6,5-1-6,2-2 1,3-1-6,4-2 5,3-2 12,3-2 5,4-3 11,23-4-16,-16-4-552,15-6 574,-23-5-336,-3-2 347,-1-4-5,-2-2 16,-1-2-11,-2-3 23,-2-2 33,-3-11-50,-3 10 73,-4-25-102,-2 28-10,-4-10 11,0 16 515,1 8-577,0-2 249,4 9-534,0 1-180,1 3-482,0 0-800,4 1-3361,3 0-4100,4 0 9253,1 0 0,-5 0 0,-3 0 0</inkml:trace>
  <inkml:trace contextRef="#ctx0" brushRef="#br1" timeOffset="3.06211E6">9657 15837 20688,'1'-5'3165,"1"2"-1552,-2 3-1568,18 37-11,-17-11-34,12 33 45,-29 1-23,3-14-660,4-14 1,-1-1 642,-6 12-10,1 0 5,0-4 5,-2 9-162,4-6 151,3-4 23,4-13 39,5-16 90,1-3 16,0-4 17,1-3 1264,2-3-1331,3-5 175,3-3-170,2-4 1,2 0 0,1-2 89,8-7-118,-5 5-27,5-3-6,-9 11-11,2 1-28,-6 5-6,0 2-6,-5 4-10,3 4 5,-1 1 0,7 11-11,-5-3-1,6 6 1,-3-3-6,2 0 12,2 1-6,1-2-1,3 0-4,2-3 4,2-1 7,3-3-6,0-3 5,2-2-5,10-7-3353,-2-10 3381,-1-2-1,-9-6 12,-13 4-5,-3-1 27,-1-2 1,-3-1 16,-1 0 22,-3 1 113,0-6-73,-1 7 3408,0-2-3397,-1 11-28,0 3-16,-1 3 21,0 1-83,-1 2-45,0 1-34,0 4 45,0 2-6,-1 5-5,-1 2-6,1 3-28,1 2-16,0 3-29,2 0-83,0 2-695,5 11-12,0-6-487,5 10-1591,-1-10-2957,1-2-3916,1-3 9176,-3-7 1,-4-6 0,-1-5 0</inkml:trace>
  <inkml:trace contextRef="#ctx0" brushRef="#br1" timeOffset="3.06229E6">10256 15995 24144,'-1'-42'84,"1"-1"0,-2 5 0,3 11 539,2 21-685,1 5 163,2 4-331,0 2-85,1 5-508,0 5-3980,0 3-1593,0 4 6396,0 7 0,-3-14 0,-1 1 0</inkml:trace>
  <inkml:trace contextRef="#ctx0" brushRef="#br1" timeOffset="3.06259E6">10410 16454 23153,'2'2'2565,"0"0"-1288,-2-2-1176,65-62-5672,-36 35 5616,11-12 0,0 0 22,-10 9 1317,0-3-1317,1-7 432,-1-6-449,-1-7-11,-9 9 1,-2-3-503,-4 10 0,0-2 487,-1-5 1,0-4-1,-2 4-7,-2 3 0,-3 1 11,2-12 0,-2 2 50,-3-13 2041,-6 9-2002,-2 10 1,-4 10-1268,-3 9 1228,-1 9 399,-1 8-427,0 4 1147,-1 7-1186,-1 5-11,0 6 0,-2 6-11,0 6 695,1 7-678,1 7-6,2 6-257,2 5 240,3 4 12,2 2-7,3 3-38,2 3-12,2-30 1,1-1-68,1 1 0,0 0-134,2 1 0,1 0-157,1-1 0,2 0-238,1 0 0,1-1-513,2 0 0,0-1 633,4 5 0,0-4 0,2 3 1,0-2-1</inkml:trace>
  <inkml:trace contextRef="#ctx0" brushRef="#br1" timeOffset="3.06294E6">11169 16061 18795,'3'-6'5540,"-1"1"-3238,-2 5-7957,2 23 5644,3-9 1420,5 19-1426,4-17-33,13 2 33,-3-8 871,8-1-843,-8-9 6,-1-5 16,7-11 68,-3-9-17,-3-3 17,-7-4 190,-9-4-84,-5 9 3387,-1-8-3404,-2 13-22,-3 2-50,-1 4 5,-3 1-3392,-2 3 3364,-1 3 12,-3 3-46,-1 2-16,-2 3 0,-2 0-38,-3 5-7,0 1 0,-3 7 0,2 3 0,-1 4 0,1 4 0,-8 19-748,9-6 748,-4 15-74,12 7-133,6-13-157,4 15-252,9-16 2029,3 2-3368,5 1 1955,4 7 0,-8-26 0,-1-1 0</inkml:trace>
  <inkml:trace contextRef="#ctx0" brushRef="#br1" timeOffset="3.06355E6">6356 17613 19568,'-43'8'1101,"0"-1"1,3 0 0,13-2-699,26-5-252,3 0-5,4 1 196,18-1-158,3-1-417,19 0 373,1-1-878,9 0 855,7 0 0,-20-1 1,7 0 0,-4-1-73,0 1 0,-1 0-1015,3-2 1,3 1-1,-5-1 989,-8 1 1,-3 0 8,-1 0 0,1 0-272,27-4 272,-5 1-393,-9 1 348,-7 1-44,-8 1-90,-7 2-571,0 0-1810,-11 1 2532,1 3 0,-11-2 0,-1 2 0</inkml:trace>
  <inkml:trace contextRef="#ctx0" brushRef="#br1" timeOffset="3.06445E6">8514 17839 23220,'5'-58'537,"0"1"1,1 9 0,-6 8-353,-16 13-34,1 14-11,-4 3-16,-2 3-29,-5 4 6,-3 2-23,-4 4-5,-3 3-6,0 9 0,-2 2-50,-8 6-174,9-4 1,1 3 184,-5 15 52,15-9-119,-3 25 39,23-27 0,14 18 0,7-28-23,42 3 46,-20-15-873,-5-3 1,0-3 911,10-7 22,-1-6-341,0-2 297,-3-5 228,-3-1-128,9-22-67,-13 8-874,-12 11 0,-2-1 840,3-16 11,-1-4 31,-3-2-36,0-4 17,1 0-34,-3 0 16,0 3 18,-2 5 16,-2 4 143,-2 6-103,-3 8 5,-2 7-33,-1 6-51,-1 6 1685,-1 4-1702,0 3-16,-4 12-12,0 2 1718,-3 14-1712,-2 3 6,0 6-1276,-2 5 1287,0 2-34,1 3-1066,-1 2 1055,3 1 0,4-13 0,1 1 11,-1 18-3,3-19 1,1 0-20,4 8-17,5-3-67,16 7 44,-2-18 12,11 3-273,-5-19 272,1-6 40,1-4-5,16-10 27,2-11 23,-1-4-6,-5-7 6,-14 6 1282,-2-2-1305,8-11 40,-10 8 173,4-8-168,-14 12 322,-1 4-316,-4 4 16,-3 4 3,-2 4-41,-3 5-29,-1 1 12,-5 6 1067,-7 9-1112,-7 10 39,0 2-12,1 2 12,8-9-5,1-1 16,5-2-39,3 6 22,12-4 23,2-1-6,8-5 1,2-8-18,3-1 17,3-2 6,17-7-17,-12-1 0,8-6 34,-20 0 16,1-10-22,-11 2 11,-1-8 17,-10 6 6,-1 0-1,-5 0-21,-2 2 4,-5 0-4,-4 3 60,-25-8-83,13 11-730,-20-4 713,19 12-17,1 2 17,2 2-382,3 1 371,3 3-6,5 3-39,2 0-61,3 4-107,1 2-258,3 2 482,8 23 0,-3-21 0,5 15 0</inkml:trace>
  <inkml:trace contextRef="#ctx0" brushRef="#br1" timeOffset="3.06511E6">10222 17633 18947,'2'-5'4475,"0"1"-3148,-2 4-829,27-64-1828,-16 36 1517,6-12 1,-2 0 137,-6 14-79,-3 2-202,-1 4 124,-2 5-22,-2 5-51,-1 4-34,0 3-16,-4 5 1205,-2 3-1267,-5 6 693,-3 4-681,-9 14 33,5-3-843,-5 10 810,12-8 5,3 2 0,3-1 5,3 1 1,4-2-23,5-1 6,4-3 33,33 11-16,-12-16-23,25 4 40,-20-19-18,1-2-2764,0-4 2771,-3-3-24,-4-4 555,-3-3-520,-5-3 66,1-12-38,-10 5-12,0-7 39,-9 7-22,-2 3 11,-2 2 152,-1-2-146,-4 10-73,-2-1-12,-2 11 3007,-1 3-3017,-1 4 22,0 2 11,-2 8-11,6 2 22,0 1-33,7-1 97,2-6-103,5-2-28,2 1-5,12 2 50,-3-4 11,12 1-22,-5-6 11,4-2-11,2-2 22,0 0 23,-1-2 10,-2-3 1,-4-1-34,-4-6-11,-4-2 0,-5-4 17,-3-4 11,-4-2 6,-2-2 11,-1-3-23,-2-1 12,0-1-6,-1 0-3409,-2 1 3398,-1 3-199,-1 3 171,-1 4 11,1 3-6,-1 3-5,0 3-168,1 3 11,0 3-101,2 2-196,2 4 3031,1 2-5613,5 11-952,1-1-5310,5 3 9309,-2-6 0,-3-7 0,-3-1 0</inkml:trace>
  <inkml:trace contextRef="#ctx0" brushRef="#br1" timeOffset="3.06568E6">11339 17259 25768,'35'-53'405,"0"0"0,-3 5 0,-2 8-175,-2 12-1,-4 6-5,-5 6 59,-6 5-98,-5 5-87,-18 29-87,-7 7 0,-3 5-11,2-4 0,-1 3-379,-7 12 1,-2 6 0,3-6 378,7-11 0,1-1-6,-9 19 1,1 2-4,11-7 1,4-3 8,-3 10 0,6-9 0,1-2 77,6-14-167,8 9 79,-2-27 84,6 0-34,3-19-39,-1-2-11,8-8 39,7-15 0,-6 6 915,8-12-926,-3 0 123,3-2-90,-8 10-27,-2 7-11,-16 18-12,-2 2 0,0 2 0,6 6 0,-2 0 262,6 6-275,-5 0 13,8 9 0,8 11 13,-3-6-26,27 14-20,-23-25-6,18 3 33,-16-13 17,12-4 12,-10-4-223,7-4 200,-14-4 28,4-12-11,2-24-10,-6 6-7,-3-12 0,-11 15 0,-4 13 0,0-3 0,-4 15 0,0 5 0,0 4 205,0 2-205,-1 1 0,0 2 0,-1 3 0,-1 2 0,-3 10 0,0-1 0,-2 7 0,2 7 0,2-6 0,1 10 0,2-9 0,3 0-1134,3 1 926,3-2-1421,11 8 845,-2-8-495,7 3-289,-7-14-1871,-2-4 3439,0-4 0,-8-3 0,0 0 0</inkml:trace>
  <inkml:trace contextRef="#ctx0" brushRef="#br1" timeOffset="3.06585E6">12156 17210 27466,'0'-39'95,"-1"0"0,2-23-5755,2 60 5632,1 6 1375,1 3-1459,0 6 770,1 6-1000,1 6-341,0 5-527,0 5 1262,3 27 0,-6-34 0,2 15 0</inkml:trace>
  <inkml:trace contextRef="#ctx0" brushRef="#br1" timeOffset="3.06619E6">12455 17907 27466,'23'-56'220,"1"1"0,-4 8 0,-4 4-147,-4-15-34,-5 10-1404,2 2 1,3-15-1,2-3 1,-2 7 1380,-1 8 1,0 4 0,1-5-226,-1 3 0,1-5 1,0-2-1,-1 3 0,0 7 237,6-12 0,-2 10 621,5-12-625,-1 10-24,-2 6 0,-2 9-25,-4 7 25,-2 6 2011,-4 5-2011,-2 6 3006,-1 4-3006,-2 5 1101,-1 6-1101,-6 19 0,-1 3 0,-1 8 0,-1 3-1744,-3 20 1744,4-15 0,0 1 0,4-8 0,1 0 0,1 2 0,1 1 0,0 1 0,2 0 0,1 0 0,3-1-34,0 0 0,2-1-123,3-3 0,0 0-217,2-3 0,2 1-836,12 17 0,2-1 633,-11-20 0,0-2-494,10 14 1,0-4-790,-4-13-862,-1-10-1569,-3-7 4291,2-10 0,-10 0 0,-1-2 0</inkml:trace>
  <inkml:trace contextRef="#ctx0" brushRef="#br1" timeOffset="3.06652E6">13251 17325 16503,'35'-45'991,"1"-1"1,-5 5-1,-5 8-369,-13 17-201,-7 7 2030,-3 5-2232,-3 6 886,-4 7-926,-5 7-101,-5 7-10,-3 5-7,1 1 1,1 3-68,-5 19-151,7-19 0,3-1 157,4 8-1518,7-15 1534,4-3 1,2-3-112,25-6 140,-11-11-28,18-6 16,-16-11 6,1-2 17,0-5 430,0-3-391,-2-5 2401,-4-3-2379,-3-4-5,-3-1 34,-4 0 16,-2 4-5,-2 3-58,-2 8 1,-4 3 12,-8 2-61,0 8 309,-9 2-325,1 6-35,-2 3 0,-2 5 0,-1 3 0,-2 6 0,-1 5-83,1 6 83,0 4 0,9-2 0,0 1 0,-5 17 0,9-15 0,2 3-85,5 1 1,3-1-146,5 19 42,1-18 1,3 0-463,10 2 1,4-2 92,-4-7 0,1 0-306,8 9 0,1-2-1907,-4-9 0,1-3 2770,5 3 0,-1-2 0,3 2 0,0-4 0</inkml:trace>
  <inkml:trace contextRef="#ctx0" brushRef="#br1" timeOffset="3.06747E6">6263 17807 21964,'-11'-35'622,"1"11"1,6 39-147,-11 37-381,3-13-135,1-4 1,0 0 112,-5 16-1137,0 2 1081,-1 5-29,3-1 1,2 1 11,2-4 11,5-3 1,2-4-1,6 12 39,4-17 29,5 8 94,3-21 46,3-3 5,4-2 0,4-2 126,19 2-194,-7-8-4,14 1-46,-12-8-639,1-3 605,4 0 12,2-3 6,5-2 5,5-2-1929,4-4 1839,-29 2 1,1-1-9,1-1 0,0 0-3,1-1 1,0 1-1,0-1 1,3-1-85,5 0 1,5-1-1,-3 0-92,-2 0 0,-1 0-74,0 1 0,3-1 0,-4 0-2608,0 0 1,-5-1 2863,22-4 0,-10 2 0,-27 5 0</inkml:trace>
  <inkml:trace contextRef="#ctx0" brushRef="#br1" timeOffset="3.06876E6">8914 18432 20035,'2'-48'778,"-1"0"1,0 4 0,0 7-314,0 10-62,-1 4 753,-1 6-892,-1 4 214,0 5-315,-2 4 7,0 15-182,-1 2 1,-1 18-22,2-1-211,-2 7 205,0 3-1251,0 5 1234,2 5-6,0 5 1,1 0 66,2 1-10,0-4-702,1-1 601,0 1-191,0 2-1004,1 6 1091,-1-28 0,1 1 50,0 0 1,0 1 30,0 0 0,0-6 43</inkml:trace>
  <inkml:trace contextRef="#ctx0" brushRef="#br1" timeOffset="3.06876E6">8604 19049 21985,'1'-6'0,"6"-20"16,4 1 17,1 1 1,3 2 27,2 0 40,3 0-106,3 1-684,5-2 628,6-3-12,5-5 62,5-1-57,-1 0 102,-3 2-1155,-5 4 1154,-4 2 12,-2 2 459,-1 1-454,-1 3-33,-2 0 26,-1 2-15,-3 2 17,12-7-39,-15 8 5,8-5 22,-17 11 669,-2 1-691,-2 2 1350,-2 2-1338,-2 0 587,-1 2-560,0-2-16,0 1-12,0-1 6,0 0 0,0 1 11,0 0-11,0-2-16,0 0-1,0-1 0,0 0 6,1 1 16,0 0 1,1 0 44,0 0-16,0 2 84,-1 0-96,-2 5 6,-1 2 34,-7 11-57,0-2 1,-5 6-17,3-3 71,0 0 2,3 1-26,1 1-70,2 0 6,2-1-28,2 0 28,2 0-16,4-2-84,1-1 161,4-3 295,16 1-507,-4-6-261,18 0 261,-7-7 22,3-5 157,0-2 40,-5-7-18,-4-3 40,-4-2 212,2-13-95,-10 4 24,-1-8-2,-10 8 186,-9-11-200,-3 10-63,-7-9-21,-1 16-18,-4 2-13,-1 3 7,-1 3 5,0 2 3,0 3-23,1 4 31,2 1-33,2 6 9,2 2 2,3 3-73,1 0-1,2 3 145,3 1-419,1 4-185,3 0-299,1 4-423,4 0-614,2 3-1024,5 1-3304,4 0 6075,5 3 0,-9-12 0,1-2 1</inkml:trace>
  <inkml:trace contextRef="#ctx0" brushRef="#br1" timeOffset="3.06911E6">9819 18395 17878,'0'-7'3554,"0"1"-1644,0 6-684,0 0-960,-27-62-63,17 43-132,-6-16 0,1 5 39,8 24 455,2 2-513,1 2 206,2 1-326,1 1 852,0 4-793,3 2 3,0 7-27,4 1-8,0 4 10,2 3-22,2 3-1,1 2-21,1 4 7,0 0-22,0 2-6,0 0-383,6 13 445,-5-13-11,3 9 23,-6-19 5,-4-3 22,-2-4 6,-3-4 12,-2-3-1,-1-4 362,-2-3-322,-1-2 5,0-4 0,0-4-17,1-3 40,0-14-51,2 4 12,1-11 44,5-10-34,2 10-27,6-12 0,2 16-29,4 1-342,2 3 321,3 2-29,5 3-45,1 4-111,7 3-671,6 5 1,3 2-1157,17 0 1003,-12 2 0,1 1-6337,10 3 7362,-26 2 0,-3 0 0,4-1 0,-2 2 0</inkml:trace>
  <inkml:trace contextRef="#ctx0" brushRef="#br1" timeOffset="3.06966E6">11322 18659 14578,'12'-49'1023,"0"0"0,-1 4 0,-3 6-379,-6 7 2697,-4-8-3044,-3 19-85,-3-5-55,-2 21-39,0 1 753,-3 3-770,-7 6 371,3 1-461,-6 8-11,8 1-11,0 4-40,1 3 12,-3 16-6,7-6 910,1 10-899,6-11 6,4-2 84,4-3 23,2-5-18,5-3 29,1-3-96,4-1-27,3-1-6,5-1 16,1-1 46,3-3 145,24-5-3381,-20-10 3196,15-7 256,-30-10 91,-6-18-212,-7 8 22,-8-12-17,-2 13 135,-9-15-1773,3 13 1588,-3-8 2520,5 20-2565,1 4 28,1 7 135,-1 3-152,2 5-6,0 2-49,0 4-18,0 2 2391,-2 3-2542,2 5-134,2 1-1541,5 15-397,7-6-4896,7 12-2021,3-12 8805,0-3 0,-8-8 0,-5-5 0</inkml:trace>
  <inkml:trace contextRef="#ctx0" brushRef="#br1" timeOffset="3.07008E6">12260 18092 25259,'-1'-43'558,"0"-1"0,0 3 1,-1 11-425,-2 25-50,-1 2-56,0 4-28,-1 5 0,-1 7-39,-4 26 16,1-1-590,2 6 1,-1 3 570,4-14 0,0 1-1781,-2 15 0,-1 0 1778,3-10 0,0-3 20,0 2 0,0-1 211,-1-2 0,2-1-309,0-2 0,0 2-524,-3 16 0,1 3-678,1-12 1,1 1 688,-2 14 1,-1-1 77,3-14 1,-1-2-60,0-3 0,0-1 373,0-2 1,4-29 208</inkml:trace>
  <inkml:trace contextRef="#ctx0" brushRef="#br1" timeOffset="3.07008E6">11824 19049 19714,'11'-25'134,"20"-22"143,1 2-311,-4 10 0,1 1 70,9-9 1,4 2 49,4 5 1,0 5-42,-12 9 0,0 2-14,8-4 0,-1 4 9,8 0-18,-15 8 0,0 0-22,17-7-65,-11 3 1,-1-1-502,0-2 258,5-6-163,-25 9 163,-8 1-1742,-7-2 3049,-7 5-3777,-6 1 3178,-6 6 0,6 3 0,0 1 0</inkml:trace>
  <inkml:trace contextRef="#ctx0" brushRef="#br1" timeOffset="3.07055E6">12184 18104 9918,'-2'-5'5814,"0"0"10,2 5-5269,62-43-1626,-34 28 1311,11-9 1,0 1 179,-12 16 503,0-1-234,8-1-387,-12 3-50,3-1-38,-14 4 194,-3 0-319,-4 2-33,-2 0-39,-1 1 682,-2 0-873,1 2-118,2 1-335,1 2-745,1 3-2151,1 1-5685,1 0 9208,-1-1 0,-3-4 0,-1-2 0</inkml:trace>
  <inkml:trace contextRef="#ctx0" brushRef="#br1" timeOffset="3.07091E6">14770 18564 25954,'-12'32'-298,"-1"0"1,-10 25-1287,9-29-3059,-1 4 4643,-3 10 0,9-20 0,-1 1 0</inkml:trace>
  <inkml:trace contextRef="#ctx0" brushRef="#br1" timeOffset="3.07165E6">16325 17729 19333,'0'-8'3221,"0"1"-2656,0 7 191,0 0-582,-68-53-2105,22 44 2007,1-17 0,-2 6 58,-4 34 6,11 5-11,-1 5-434,1 6 361,2 5-67,4 6-12,4 5-1014,4 7 1021,5 6 7,11-26 1,2 0-15,0 2 1,1 1-9,0 2 0,2 0-25,-1 3 0,2 0 0,0 1 0,1 0-8,0-1 0,0 0 50,1-2 0,1 3-252,0 20 0,0 0 95,1-21 0,-1-1 3,1 20 0,0-1-134,0 4 181,0-32 1,0 1-42,-5 26 94,-2-3 46,2-38 24</inkml:trace>
  <inkml:trace contextRef="#ctx0" brushRef="#br1" timeOffset="3.07165E6">15432 19049 20024,'-8'-22'73,"-2"-23"-56,7-9-165,4 23 1,4-1 158,1-5 0,2 0-20,5-1 1,2-1 56,1 2 0,3 2-1,0 3 1,3 1-9,0 4 0,1 3-8,1 1 0,1 2-6,1 1 0,1 1-731,1 0 0,1 1 731,0 0 0,2 1 3,-1 1 0,1 0-329,1 0 0,1 0 320,-1 2 1,1-1 2,0 1 1,0 0-12,0 0 0,0-1 3,-2 1 0,1 0-3,-1-1 1,0 0-1,-2 1 0,-1 0 17,25-13-5,-5 3 21,6-5-4,-20 10 10,2-2 6,-21 10 306,-7 3-300,-3 3 881,-3 2-893,-6 1 2789,-11 8-2789,-3 1-16,-10 7 5,5 2 1127,-3 2-1189,0 4 46,0 4-34,2 3-6,1 2-50,-5 16-3370,10-12 3398,-1 12-12,13-17-5,2 1 6,5-3 5,5-1 6,5-3 33,5-3 12,4-4-17,3-3 11,14-2 0,-7-7 33,8-4 18,-13-7 10,-1-6 202,3-12-111,-8 1 44,0-10 0,-11 5-12,-3-4 18,-3-1 3369,-1-3-3385,-4 1 4,0 0-33,-4 2-23,-2 2-27,0 5-35,-2 4-4,0 4-7,0 4-5,1 4-28,0 3-22,3 3-68,2 2-72,1 1-85,3 4-139,1 2-197,3 3-3739,4 4 2771,3 3-1056,4 2 2579,4 5 0,-9-10 0,1-1 0</inkml:trace>
  <inkml:trace contextRef="#ctx0" brushRef="#br1" timeOffset="3.07197E6">16892 17992 26452,'39'-11'-38,"0"0"1,-2 2 0,-6 9-13,-7 38-2218,2 4 2173,-1 7-45,1 4-974,-2 3 884,-2 2-11,-4-3 17,-3-3 706,-6-6-555,-4-10 129,-15-3 56,-1-16 12,-11-3 21,1-14 1179,-9-13-1178,7-2-1794,-7-25 1760,17 9 67,0-28-332,10 21 198,4-14-11,5 16-29,6 1-5,5 1-16,6 3-7,5 3-72,6 5-163,6 4-268,7 6-1289,-6 7 0,2 2-7578,18-1 9255,-20 3 1,-4 0 0,-11 1 0,-11 1 0</inkml:trace>
  <inkml:trace contextRef="#ctx0" brushRef="#br1" timeOffset="3.07237E6">18306 18193 21926,'3'-8'3109,"-1"2"-2549,-2 6 247,0 0-919,18 18-62,-13 1-112,14 16-224,-15-2-1786,3 12-387,0-9 1854,5 12 0,-7-31 0,0 0 1</inkml:trace>
  <inkml:trace contextRef="#ctx0" brushRef="#br1" timeOffset="3.07272E6">18695 17792 21618,'-4'-6'2549,"1"0"-2202,3 6-235,0 0-151,-17 24 22,14 4 6,-10 13-1,20-6 7,3-12 5,3-3 11,0-4 28,-1-3-33,-2-4 61,-3-4 23,-3-3 156,-2-5-145,-1-2 44,0-6 35,-1-3-6,-1-2 22,-2-2-17,-2-2 151,-4-9-184,0 8-40,-1-7-27,1 12 100,-6-7-185,5 11 57,-11-5-68,13 14-28,-5 3-39,6 6-95,0 3-140,0 5-320,1 3-565,2 3-1127,2 3 2331,5 5 0,-3-13 0,3 0 0</inkml:trace>
  <inkml:trace contextRef="#ctx0" brushRef="#br1" timeOffset="3.07306E6">19121 18075 22895,'0'-3'2745,"0"0"-2095,0 3-684,-31 65-61,20-17-78,-6-4 1,2 1 116,12 18-394,2-30 411,1 7-11,0-20 151,0 1 22,0-12 106,4-3-139,1-13 222,6-7-189,1-3-11,2-4-2887,3-2 2870,2-2-11,2-1-604,1 1 621,1 0-198,0 3 209,11-2-84,-10 8 6,9-1-6,-13 9-17,0 2-33,1 3-34,-3 2-51,2 3 2937,-4 4-3110,1 4-246,-2 6-409,-3 4-257,-4 3-2543,-3 5-5687,-3-4 9422,-3-2 0,0-11 0,0-5 0</inkml:trace>
  <inkml:trace contextRef="#ctx0" brushRef="#br1" timeOffset="3.07343E6">17307 18493 17602,'-4'0'3439,"1"0"-8026,3 0-124,32-4 4711,-12 6 0,15-6 0,-22 6 0</inkml:trace>
  <inkml:trace contextRef="#ctx0" brushRef="#br1" timeOffset="3.0736E6">17789 18496 21037,'60'-5'0,"-13"1"0</inkml:trace>
  <inkml:trace contextRef="#ctx0" brushRef="#br1" timeOffset="3.07409E6">20089 18617 21427,'0'-3'2320,"1"1"-3233,-1 2-2196,-18 65 2127,6-37 0,2 7 0,0-3 0,3-20 1</inkml:trace>
  <inkml:trace contextRef="#ctx0" brushRef="#br1" timeOffset="3.07493E6">21211 18255 14762,'3'-43'712,"0"0"1,-1 0 0,2-16 0,-1 5-2063,-3-1 1949,0 3-67,0 5 1463,0 8-1581,0 7-72,-1 9-123,-2 9 892,0 5-1055,-2 6 986,-2 4-992,-3 7-5,-3 7 5,-4 10 12,-3 9-62,-2 7-11,4-4 0,1 2 1189,3-8 1,2 1-1207,-6 12 0,1 1-933,6-11 0,1-1 919,-1 2 0,1-1 5,1 1 1,0 1-3,1 0 0,0 0-20,1-1 0,0 0 23,2 0 0,0 0-111,-3 27-71,4-4-40,2-1-137,2-14 1,0 2-26,0-11 1,-1 3 288,-2 11 0,-2 7 1,-1-6 138,0-11 1,3-25-13</inkml:trace>
  <inkml:trace contextRef="#ctx0" brushRef="#br1" timeOffset="3.07493E6">20578 19049 19265,'3'-16'128,"10"-37"168,5 0-358,3 6 1,5 1-559,1 6 1,4-1 0,-1 2 540,4-5 1,4 0-109,-1 10 1,7-3 0,0 1 0,-5 5 668,5 0 1,0 3-575,1-1 1,3-1 0,-4 5-63,-6 5 0,-3 4-1,0-1 1,-1 0 28,0 1 0,-2 0-645,-2 1 0,-1 0 749,24-16 66,-9 1 260,-7-1-148,-9 2 46,-8 2 2052,-7 3-1997,-7 4 885,-3 2-856,-4 4 2909,-3 4-2999,-2 3 355,-2 3-416,-4 2-6,-3 5 22,-3 1-22,-4 4 83,-14 11-161,9-1-29,-9 9-16,14-5-1887,2 4 1870,5 2-29,3 3 7,6-1-51,4 15 56,7-12-28,5 9-2782,6-14 2782,4-4 11,3-1 6,1-5 28,2-4-6,7-3 62,-9-6 1427,10-12-1326,-17-3 22,1-11-2263,-9 1 2274,-2-4 40,-4-3 2267,-1-3-2267,-4-3-17,-2 0-28,-4-2-29,-2 5 102,-8-8 5,-11 6-219,6 6 1,-4 8-6,15 14-28,3 0-23,2 3 3354,2 0-3449,1 4-72,2 2-516,1 9-34,2 1-2508,11 17-2017,1-8 5265,14 11 0,-15-22 0,2 0 0</inkml:trace>
  <inkml:trace contextRef="#ctx0" brushRef="#br1" timeOffset="3.07523E6">22000 18053 18778,'0'-6'5377,"0"2"-4413,0 4-959,48-16-16,-26 21 11,41-7-56,-23 44-1458,-8-5 1489,-11-13 0,-2 3-173,-4 11 0,-4 0 114,-1 9 53,-5-12 0,-6 0-30,-23 4 61,-1-15 0,-14 1 39,6-17 62,1-4-2789,-1-6 2878,4-6-1163,3-4 1220,5-7 589,3-2-327,6-15-346,6 8 195,8-9-279,6 10 2595,8 0-2680,6 0 18,5-1 2087,5 1-2116,7-1-598,6 3 346,5 1-1801,4 5 1111,4 2-995,0 4 1429,-24 7 1,-2 0-1,2 1 1,-2 0-1</inkml:trace>
  <inkml:trace contextRef="#ctx0" brushRef="#br1" timeOffset="3.07609E6">23171 17747 20464,'0'-6'3535,"0"0"-1972,0 6-1547,-74-2-32,48 11 10,-17-6 0,3 4 12,22 29 0,6-8-34,2 9 0,7-10-34,8 11 23,2-10-12,6 8 12,3-13-894,2-1 899,3-2 6,0-3-28,7 1 34,-8-8-52,4-1 91,-12-7 11,-1-3 11,-3-2 11,-2-2 80,-1-4 801,-3 1-880,0-2-6,-4 2-34,-2 0 75,-4 0-80,-1 0-1,-2 0 6,-1 2 1,0 2-12,-3 1-12,-1 2 1,-3 4 11,-3 4 11,-17 15-16,8 0 7,-1 8 1,0 3-36,2 4-451,7-6 1,3 0 427,8 1-12,6 1-10,7-1-90,6 1-79,8-1-68,6-3 13,4-2 56,3-5-208,15-2 247,-10-10 22,11-3-146,-14-12 275,0-4 11,0-5 45,0-3 39,-1-2 56,1-1-39,-1-3 56,2 0-605,-1-2 594,1 0 11,-2 1-2708,-2 1 2697,-2 2 27,-4 3-306,-3 2 330,-5 3 161,-2 1-190,-6 5 388,-5 0-387,-7 6 2904,-5 0-2894,-7 1-16,-3 0-40,-5 2-15,-2 1-30,-1 4-22,1 0-22,2 2 6,4 2-12,0 7 1526,8-1-1515,4 0 6,7-3-11,5-6 17,3 0 22,2-2-23,10 1-10,-2-3 10,10-2 1,-6-2 33,21-12-17,-14 4 18,12-12 21,-20 7 23,-2 0 62,-1 0 11,-3 0 50,-1 3 11,-3 1 29,-2 2-7,-3 1-55,-1 2-34,-1 1-50,0 1 90,0 0-169,-2 8-28,0-2-10,-2 8 4,2-3-16,-1 1 6,2 1-12,0 2-33,0 2 6,1-1-51,2 3-51,2 0-89,2 0-101,4-1-72,2 0-1665,15 4 102,-3-6-1183,13 2-6660,-11-8 9179,-3-2 1,-11-4 0,-5-1-1</inkml:trace>
  <inkml:trace contextRef="#ctx0" brushRef="#br1" timeOffset="3.07663E6">23976 18120 17300,'0'-3'4704,"0"1"-1735,0 2-2717,-72 12-2967,41-1 2771,-12-1 1,-1 2 876,17 5-894,2-1-17,4 0-5,4 1-34,2 9 23,8-5 441,1 7-470,6-8-16,2-1-90,2-1-286,10 6 34,-1-8-50,7 4-482,13-4 320,-2-2 256,19 2-795,-6-5-581,4-1-2197,-2-4 196,-2-2 353,-8-6 931,-5-6 1624,-7-8 1848,-4-6 571,-3-6 331,0-4 212,1-7-5,0-3-79,0-6-189,1-2-349,-1-2-285,0 2-257,-1 1-152,-3 3-146,0 2-100,-3 2-90,-1 3-288,-3 3 176,-1 5-67,-1 4-39,-2 6 883,-1 5-973,0 4-45,-1 5 686,0 2-798,-1 3 536,0 2-575,0 6-22,1 13 27,-1 4-22,1 10 6,-1-2-6,0 3 17,-3 4 6,-1 2-34,-2 2 6,-1 1-103,-1 1 102,1-1 23,0-2-28,1-3 6,1-4-316,2-6 338,1-5 28,1-7-6,0-6-16,0-6 10,2-3 404,3-6-404,1-2 12,6-5-16,3-2 4,2 0-4,4-1 16,2 2 346,1 1-346,1 2 84,14 1-34,-7 5 73,32 9-1046,-21 6 906,18 11-11,-18 1-28,-3 3 0,-5 2-11,-5 1-152,-7 1-425,-7 0-1938,-7 0 2521,-7 2 0,-1-15 0,-2-1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29:04.646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3149 1742 20918,'7'-51'1314,"1"0"0,-1 5 1,-1 10-878,-4 23 56,-2 6-420,0 4-79,-1 12 29,-1 4-1,-2 10-16,0 2-17,-1 5-157,-1 20-1009,2-10 818,0 14-1624,4-18 0,1 0-2301,2 9 4284,1-8 0,1-4 0,-1-14 0,1-4 0</inkml:trace>
  <inkml:trace contextRef="#ctx0" brushRef="#br0" timeOffset="359">3494 1264 23671,'-40'-6'-198,"0"0"1,3 0 0,8 8-19,22 21 252,2 1-108,3 2-23,13 18 58,0-17-822,12 12 687,-3-25 404,2-3-232,2-4 22,-1-3 85,0-2 22,4-10-12,-7 0 40,2-7 56,-11 0 56,-2-1 291,-3-12 366,-3 6-719,-4-8-16,-4 9-51,-4 0-23,-1 1 107,-7-5-5,-2 2-135,0 4-28,2 6-39,6 9-17,-1 2-11,2 3-11,-2 5-18,1 6-144,-7 13-237,4 12-33,0 2-1363,6 6 372,6-9-1848,3 2-5905,2-3 9198,1-5 0,-1-14 0,-1-6 0</inkml:trace>
  <inkml:trace contextRef="#ctx0" brushRef="#br0" timeOffset="566">4189 1229 24135,'-46'-4'202,"0"1"0,4 0 0,5 7-2861,6 21 2726,3 6-28,2 6 548,5 8-554,3 7-16,5 9-28,8-28 0,1 2-37,0 22 1,3 2-1115,1-11 0,1 1 1076,0-5 0,1 2 0,1-1-139,3 8 1,1-2-617,1 4 1,2 0-314,1 3 0,0-1-3762,0-5 1,0-1 4792,-1-4 1,0-5 0,0 4 0,-3-20 0</inkml:trace>
  <inkml:trace contextRef="#ctx0" brushRef="#br0" timeOffset="758">3441 2945 14009,'11'-43'560,"0"-1"0,0 1 0,6-19 0,1 3-263,-1 16 0,1 3-37,2 2 1,0 1-71,1 4 1,1 2-1172,-1 2 0,2 2 1073,-1 2 1,3 0 27,20-16 1,2 1-161,-16 15 0,0 0 54,18-13 0,-1 2-9,-21 16 1,-2 2-1,1 0 1,0-1 332,0-1 0,-1 1-399,22-21-113,-17 11 1,-1-1-219,11-13 13,-15 15 1,-1 2-1313,0-5-3104,-4 6-2013,-5 4 6808,-5 6 0,-6 7 0,-1 3 0</inkml:trace>
  <inkml:trace contextRef="#ctx0" brushRef="#br0" timeOffset="1740">1174 1387 25719,'-10'-46'188,"0"1"1,0 0-1,0-3 1,-2 5-535,0 5 1,-2 7-175,-4 8 271,-1 5 1270,-2 6-779,-13 9 73,7 9-545,-11 7 77,10 9 802,1 3-245,0 5-55,3 4-110,0 5-155,3 2-276,1 4-192,3 2-95,4-1-70,2 0 816,4-2-454,7 12-40,5-17-388,6 7 358,5-22-2836,3-5 2893,4-5 203,0-4 124,2-5 185,0-4 126,-1-7 409,20-25 154,-15 5-348,-8 3 1,0-2-241,8-28 1879,-9 10-2338,-8 14 0,-1-1 542,2-12-858,-1 0-169,0 4-577,-2 3 821,-1 5 355,-2 7-98,-1 6 126,-4 6 772,-1 5-988,-1 3-14,0 2-6,0 6 412,-1 1-421,0 7 10,-2 2 134,0 5 22,1 1-17,0 3-230,0 2 179,2 1-22,0 2-44,4 2-62,2 0-90,3 1-140,4 0-151,1-1-1367,11 10 106,-3-12-1769,10 3-5612,-9-17 9086,-3-5 1,-9-5 0,-4-2 0</inkml:trace>
  <inkml:trace contextRef="#ctx0" brushRef="#br0" timeOffset="1990">1824 1331 21798,'-34'-6'160,"0"0"0,-17-3 1662,58 8-1721,6-1 650,18-4-734,-5 0-1,12-2-10,-11 1 11,0 1 63,-2-1-74,-1 0 10,-1 0-10,-2 0 1030,-1 2-1047,-3 0-347,4 2-34,-10 1-404,1 1-800,-10 1-2945,-1 2 4541,-1 2 0,0-1 0,0 0 0</inkml:trace>
  <inkml:trace contextRef="#ctx0" brushRef="#br0" timeOffset="2324">555 2187 22595,'-39'13'349,"-1"-1"0,2 0 0,13-4-63,23-8 219,4 0-281,4-3 14,24-8 0,11-4-218,0 0 0,4 0-1076,-5 2 1,2-2 0,-1 1 1060,18-5 1,-2 1 5,-11 4 0,2 0-595,-2-1 0,3 0 1,-1 0 585,8-2 1,-1-1-3,-6 3 0,1-1 0,-3 1-461,3-2 1,-2 2 454,-2-1 1,2 0-191,0 0 1,5-1 0,-4 0 155,7-3 1,-2 1 1,-10 4 1,0-1 0,-4 2-100,-4 1 0,-5 1-502,7-2-5803,5-1 6442,-9 4 0,-8 3 0,-13 4 0</inkml:trace>
  <inkml:trace contextRef="#ctx0" brushRef="#br0" timeOffset="6151">3948 2394 9946,'1'-3'6138,"0"1"-442,-1 2-5371,-12-31-27,7 22-24,-9-24-11,10 31-5,0 0-40,1 1 1,1-1-35,1 1-32,0-1-12,1 1 89,-2-2-111,1 1-1,-2-1 12,2 2 0,-1 0 213,1 0 313,0 1-627,2 7-5,-1 0 10,3 7 1,0 2 22,0 2 73,2 16-56,-1-4-372,2 12 367,-2-6 10,0 2-807,0 5 790,2 1-10,-2 2-18,1-1-5,-1-3-5,1-2-1,-1-5 0,-2-5-75,1-5 59,-2-2-17,-1 3-40,-3-7-139,-1 4-193,-2-10-1684,-1 0 2067,0 0 0,3-7 0,1 0 0</inkml:trace>
  <inkml:trace contextRef="#ctx0" brushRef="#br0" timeOffset="8074">5636 1272 32767,'-7'-3'-885,"2"0"391,5 3 1873,0 0-1379,3-61-459,18 42 479,-7-15 1,5 2-200,35 24-96,-9 3 0,5 1 181,5 1 0,1 0 138,0 0 0,-1 1-682,-3 3 0,-3 1-1130,11 3 597,-11 6-5899,-9 13 5373,-22-1-348,-12 8 1748,-14-10 0,0-10 0,3-3 0</inkml:trace>
  <inkml:trace contextRef="#ctx0" brushRef="#br0" timeOffset="8358">5909 1449 29883,'-39'16'721,"-1"1"0,1-1 0,-18 7 0,12-5-721,28-13 0,4-2 0,14-3 0,7-2 0,23-8 0,2-1 0,18-7 0,-6 1 0,4-2 0,2-3 0,0 0 0,-2-2 0,-2-1 0,-5-1 0,-6-2 0,-6-1 0,-8-3 0,-7 0 0,-9 0 0,-5-2 0,-6-24 0,1 24 0,-1 0-109,-12-10-2302,3 21 114,0 3 312,0 6 431,3 3 1637,2 3-237,1 4 245,4 1 47,2 2 433,4 11-337,4 0 978,4 12-1354,4 0-3125,4 5 2956,5 4-94,5 3-415,4 2 545,-6-9 1,1 1 3,13 17-344,-14-15 1,-2 1 69,3 18-633,-10 4 913,-17-6 0,-2 0 0,1-5 0,-4-10 0,-1-1 0</inkml:trace>
  <inkml:trace contextRef="#ctx0" brushRef="#br0" timeOffset="10260">8562 1579 26223,'-2'-54'-86,"1"0"0,-1 10 0,1 8 559,0 13-1016,-1 21 214,0 9 172,-2 12 35,1 8 47,-2 31-658,3-8 652,0-14 1,1 0-326,5 20 204,2 2-460,5 3 666,1-10 0,0-3 1,-2-3-1,-1-13 1,-1 1-1</inkml:trace>
  <inkml:trace contextRef="#ctx0" brushRef="#br0" timeOffset="10487">8250 1445 20906,'-46'-20'497,"-1"1"1,6 1-1,8 3-332,19 7 839,8 1-1194,6 0 501,10 1-352,10-1-2931,16-1 2658,13-2-222,-3 1 0,9 0 0,-3 0-1244,1 1 1,1-1 628,5 0 0,5-1 1,-4 1 968,3 1 0,-8 1 1,7 0-1,-3 0 0</inkml:trace>
  <inkml:trace contextRef="#ctx0" brushRef="#br0" timeOffset="10689">8344 1959 30941,'53'-23'59,"-1"0"0,0 0 0,-9 3 0,-2 1 0,-1 2-886,16 3 0,-2 3-4089,-1-1 1,-3 0 4215,-16 4 1,-2 1 0,2-1 0,-5 2 0,-13 2 0</inkml:trace>
  <inkml:trace contextRef="#ctx0" brushRef="#br0" timeOffset="10943">9665 1223 32767,'-19'-57'0,"0"-1"0,3 14 0,3 4-2193,-1-11 1683,6 21-81,3 13 198,-1 1-101,4 14 1174,0 7-1676,2 23 1481,0 3-667,1 22 412,1-2-162,0-5 1,2 2-714,-2-10 1,1 1 777,1 16 0,0 0-258,-1-12 0,0-1-1331,1 2 1,0 0 909,0 1 0,1 0-277,1 0 0,1 0-98,1 0 0,0 0-1663,2-2 1,2 1 2541,2 5 1,1-5-1,1 5 1,0-4 0</inkml:trace>
  <inkml:trace contextRef="#ctx0" brushRef="#br0" timeOffset="11135">9300 1742 26087,'-3'-5'-1814,"2"1"-2056,1 4 6476,36-61-1471,-10 40-265,3-14 0,2 3-43,11 22 26,6 1-32,3 3 733,4 3-1088,3 1-1324,1 2-1099,-1 1-7874,-7 1 9700,-8 1 0,-21-1 1,-10-1-1</inkml:trace>
  <inkml:trace contextRef="#ctx0" brushRef="#br0" timeOffset="11955">11607 1600 17439,'3'-45'355,"1"0"0,-2 4 1,1 5-324,-2 11-87,-1 5 1555,-1 5-1544,-3 5 972,-2 5-905,-3 3 1909,-3 6-1565,-5 4 34,-4 8 55,-6 7-30,-4 5-768,-4 6 882,-1 5-193,1 3-212,1 2-281,6 0-85,5 0 276,8-1-83,7-3-222,9-3 15,22 7-223,3-15-1416,20 3 1800,-3-19 267,3-6-105,2-4 175,-1-6 1667,0-4-1283,-3-6 624,10-14 269,-19 4-281,6-9-325,-22 7-98,-7-2-585,-5-2-383,-5-1-187,-7-3-552,-4 0-583,-6-2 1632,-5 1-1441,-4 2 384,-2 3 241,-4 5 289,0 4 313,-17 4 287,11 8 189,-10 4 173,17 8 63,4 4-24,4 7-50,3 2 653,4 5-1030,2 2-254,4 4-182,4 2-354,10 15-212,3-10-1262,9 10 696,2-13-904,19 9-5,-5-11 696,15 4 275,-9-15-810,2-6 2319,8-3 1,-24-6 0,1-2 0</inkml:trace>
  <inkml:trace contextRef="#ctx0" brushRef="#br0" timeOffset="12795">12120 1649 29765,'11'-45'831,"-1"0"0,1-1 1,-3 7-1771,-3 14 578,-1-2-58,-4 14 83,0 3 42,0 4 45,-6 13-569,0 3 682,-4 13 110,0 2 14,0 4 164,-1 20-38,4-11-3,0 14 22,6-18-500,0-3 69,2-4 33,1-4 72,1-5-3421,2-5 3282,-1-4 81,2-4 555,0-3 357,2-2 486,3-4 446,2-2-97,4-7-149,3 0 186,0-4-706,3-2-827,-2-2 0,0-1 0,-1 0 0,-2 1 0,0 2 0,-1 2 0,-2 2 0,-1 4 0,-1 4 0,-1 2 0,-2 3 0,0 3 0,0 3 0,-1 4 0,2 4 0,0 3 0,0 1-443,1 3-372,-1 0-372,1 1 245,0-1 424,1-1 291,2-1 386,2-3 225,4-1 166,4-3 276,3-4 243,4-3 75,4-5-1144,3-5 0,2-5 0,2-5 0,0-4 0,-2-4 0,-3-5 0,-4-3 0,-13 5 0,-1-2 0,8-19 0,-11 15 0,-1-1-485,1-20-919,-2-3-1075,-3-2 1221,-3-2 227,-2 1 391,-2 3 140,-3 5-56,-1 5 101,-1 8 941,-2 7-716,-4 4-116,0 13-35,-1 2 2659,2 11-2464,0 4 644,-8 15-477,-6 18-1278,-1 7 1280,-1 14 31,5-7-26,2 4 10,2 4-42,4-13 1,1 2-343,3-11 1,0 2 254,-1 26 1,2-1-1045,2-24 1,2-1 1024,1 11 0,2-2-149,8 11 1048,9-8-914,6-8 12,7-11-283,24-6 140,-10-13 309,-14-7 1,0-3 63,16-9 280,-13-4 1,-2-4 39,16-12-327,-18 0 1,1-9 0,-4 4 235,-10 8 1,-2 0-244,14-22 0,-3 2 88,-11 9 33,-3 7-315,-5 4-69,-5 7-16,-4 5 342,-5 4-30,-2 6-27,-7 2 162,-11 11-211,5 1 2297,-7 10-2320,12 0 23,3 1-2335,5 2 2326,4 0-1066,4-1 1055,3-2-1899,7-1 1900,6-3 7,4-2-204,7-4 177,4-2 23,3-3-17,3-3 1,2-2 40,0-4-35,-1-3 16,-1-5 6,-1-3-12,-1-2 10,-2-1 50,8-12 451,-15 8-407,2-7 2062,-17 12-1855,-5-2-175,-4 8 333,-1 0-388,-3 7 3252,-3 2-3297,0 5-5,-4 4 489,-3 7-478,-1 5-11,-3 7-1,-1 4-5,-1 5-16,-1 6-10,3-5 1,-2 3-1702,4-6 1,-1 1 1689,-5 15 1,0 1-26,4-6 1,2 0-1068,-1 4 1,1 2 873,0 4 0,2 2-931,0 4 1,1 1 210,3-19 1,1 1 0,0 1 796,-1 7 1,1 2 0,0-6 0,1-5 0,0-4-1,1 2 1,-1-1 0</inkml:trace>
  <inkml:trace contextRef="#ctx0" brushRef="#br0" timeOffset="13572">15391 1464 21829,'18'-50'1062,"-1"0"1,-1 6-1,-4 5-1113,-3 5 238,-6 7 4,-1 7 14,-2 4-56,0 7-72,0 3-352,-1 3 84,0 2 203,-2 6 16,1 5 46,-2 8 4,0 5-3431,-2 7 3404,-2 5-609,1 2 597,-1 21-385,3-14 357,4-8 0,3 0 6,6 3-23,8 9 17,5-20 6,6-4 0,3-4 17,24-1 1649,-12-10-1661,16-3 6,-19-11-66,-6-8 0,0-2 100,6-8 232,-5-3 0,-2-2-233,-9-3-5,2-11-11,-14 13 84,-2-7-62,-5 11-11,-2-2-17,-5 15-5,-3 5 1277,-4 4-1283,-13 8 1143,3 2-1154,-9 9-6,1 10-6,10-3 1,-2 8-3387,14-8 3376,3-1-255,12 7 265,2-8-5,11 3 0,2-10 0,4-3 11,3-2 34,20-2-260,-12-5 234,-6-3 1,0-2-9,2-4 12,8-8-6,-18-1 5,-5-3-11,-3-3 3154,-3-2-3142,-6-2 61,-2-13-45,-5 9 17,-7-18 350,1 24-378,-5-3 0,3 13-12,0 3 12,1 3 347,1 3-364,1 2-11,1 1-22,1 2-45,2 0-84,0 9-57,3-1-749,9 17 38,3-9-526,9 9-1350,1-6-6570,-1-1 8517,-2-2 0,-10-8 0,-5-2 0</inkml:trace>
  <inkml:trace contextRef="#ctx0" brushRef="#br0" timeOffset="13930">16978 1333 24241,'-56'-18'84,"0"1"0,12-3 0,5 11 800,-5 37-884,23-5 11,2 2 0,4 2-249,2 1 249,5 0-5,2 0 293,4-2-294,3-2 18,11 8-29,1-9 12,10 4-6,-2-11 483,4-3-477,2-4 5,0-3 6,2-2-29,-2-4 12,0-3 17,-3-2 453,-4-6-431,-4-1 11,-4-4-5,-4-2 17,-4-3-29,-2-3 40,-9-29-45,2 19 0,-5-20 23,1 21-29,1 10 0,-1-3-5,3 13-22,-1 4-7,0 3 7,-1 3-29,-1 2-72,-6 7 16,3 1-330,-5 15-17,10-3-230,1 7-329,11-5-3351,14 9 4347,5-4 0,-2-4 0,-7-11 0</inkml:trace>
  <inkml:trace contextRef="#ctx0" brushRef="#br0" timeOffset="14423">17236 1295 26116,'27'-27'-6,"0"12"-5,-1 41 28,5 4-549,-7-5 1,2 2 481,0 2 0,0 2-803,0-1 1,-2 1 807,-3-1 0,-3-1-33,1 10-1,-9-4 178,-4 3-99,-8-15 51,-6 1-23,-6-17-17,-4-3 23,-3-4-29,-2-3 102,-16-18-63,15 3 1,-11-14 6,22 9-7,3-1 399,3-2-409,4 0 1528,3 2-1551,5 0-5,4 3-23,7 1 6,5 1 57,3 3-74,5 1-3236,2 2 3186,4 2-34,3 1-157,2 0 67,2 2-17,2 0-557,2 2 272,1 0-84,2 2-1733,0 0 1868,-1-1 201,-3-3 129,-5-3 33,-6-4-201,-7-5 314,-5-5 142,-11-4 0,-2-2 42,1-10-73,-5 8 1,-1-1 675,-7-16-413,0 12 12,-3-7 1989,0 21-2017,2 4-56,-1 4 2949,2 5-3072,-1 3 642,2 5-710,-1 5 375,-1 6-447,-1 7 22,1 7-17,0 5 0,2 7-1376,1 3 1342,2 5 6,4 1-16,2 3-6,5 3-427,3 1 345,-2-11 1,1 1-85,-4-9 1,1 0-714,3 11 0,0 0-466,3 17-2212,-5 0-6133,-3-8 9309,-6-9 1,-2-21 0,-1-9 0</inkml:trace>
  <inkml:trace contextRef="#ctx0" brushRef="#br0" timeOffset="14955">18727 1263 17600,'-49'-31'156,"1"0"1,3 2 0,7 10 2395,15 23-2474,-1 4-16,0 3 5,-10 11 1156,7-3-1184,-7 10-6,9-7-99,-1 2 106,0 1-864,-2 1 864,-3 2-510,-4 2 1,-1 0 480,-1 2-6,4-5 1,4-2 22,16-9 6,7-3 606,4-2-556,8-2 2822,6-2-2828,9-1-22,9-2-11,7-2 374,7-1-402,4-1 0,3 0-6,1 0 11,1 0-840,0-1 807,-1 0 5,-1-1-11,-15 1 1,0-1 16,18-2 0,-20 1 0,0 0 0,11-5 5,-2-1 1,-3-2-6,0-4 17,-1-1-554,-1-4 542,0-2 7,-1-5-1,-3-2 11,-3-3 1,-6-1-2489,-7 1 2516,-6 1 12,-6 3 168,-4 1-124,-7 4 6,-3 2 23,-6 2 293,-2 2-288,-2 3 409,-1 1-421,0 3-4,3 2 4,2 2 2873,4 3-2928,3 1 960,4 1-971,2 1 411,0 3-433,1 3-1,2 4 6,1 6-1,4 4 12,3 5-11,4 5-17,3 4 0,3 4-3414,4 3 3391,2 3-10,3 1-18,1 0-1381,0 1 1309,-3-2-1007,-3-1 782,-7-1-240,-8-1-453,-12-2-690,-12-2-4537,-15-2 6240,-18 1 0,21-18 0,-4-1 0</inkml:trace>
  <inkml:trace contextRef="#ctx0" brushRef="#br0" timeOffset="18273">21119 1519 30152,'9'-44'-406,"0"-1"1,-1 7-1,-3 8 403,-4 15-657,-1 11 413,1 2 206,1 5-128,12 21-121,-2-4-819,12 18-585,-6-9 1499,4 2 74,2 2 40,1 1-272,1 1 236,0 1-80,1-2-217,11 10-82,1-7-873,0-5 1263,-5-13 145,-11-14 219,-2-5 276,1-5 260,-2-5 2,0-5-152,-2-3-132,-1-4-115,-2-2-143,-3-2-278,-1-1 940,-3-2-1228,0 0 28,-1 2 524,0-5 7,-2 6 1126,-2 4-1477,-2 9 29,-2 9-206,-3 3 1064,-1 4-283,-5 4-69,-1 6-125,-3 4 26,-3 3 58,-1 3 71,-10 14 94,7-7-1314,-6 10 805,10-12 32,1-2-169,0 1 317,2-3-7,0-2 34,4-4 10,2-4 61,2-5-327,2-4 737,2-2-571,2-4-274,2-4 40,7-12-4,1-1 75,7-10 11,-1 4 23,2-2 62,2 0-426,1 1 979,1-1-493,0 3-156,6-5 0,-9 9 0,2 0 0,-10 9 0,0 4 0,-3 2 0,2 3 0,-2 4 0,1 3 0,2 3 0,1 2 0,3 2 0,0 1-312,3 0-723,1 1 121,3-1 598,0-1 203,2-1 94,14 1 244,-7-6 2,10 0-543,-11-6 586,2-2 92,-2-4 33,1-3-158,11-11 223,-12 3-945,6-9 600,-17 4-247,-3-4-266,-2-2-214,-6-3-345,-1-18-176,-4 10-613,-2-13 727,-1 17 110,-1 0 222,0 1 198,-2 0 140,0 0 489,-2-1-46,2 2 26,-1 1-2754,2 2 2738,0 4-6,2 3 776,0 4-813,0 4-56,0 5-27,0 4 414,0 2-440,0 13 3464,-1 2-3447,0 14-9,-1 2-211,-1 6 189,-1 3-792,1 7 776,-3 3-29,1 4-27,0 2-3144,0 2 2863,2 0-301,2-1-1050,0-3-609,4-1 2375,3 0 0,-2-23 0,2-4 0</inkml:trace>
  <inkml:trace contextRef="#ctx0" brushRef="#br0" timeOffset="19442">22759 1396 20192,'-12'-44'674,"1"1"0,0 3 1,0 7-244,2 12-45,-2 2-39,2 1-55,0 1-35,1 0 324,2 1-385,1-2 95,2-1-133,2-1-41,1-3-10,1-3 33,6-20-79,0 9-1391,4-13 1408,-3 15-10,-1 2-310,-1 2 309,0 5 0,-1 4-16,-1 6-12,-2 5-17,-1 6-10,1 2 10,-2 3-22,1 5 1400,0 4-1389,1 8-11,0 6 17,0 8-6,2 7-990,0 6 984,0 7 1,2 5 11,-1 4-17,-1 1 5,-1 0 3,-3-17 1,-1 0 2,-1-12 1,0 1-15,-1 8 0,-1 0 11,-3-4 1,0-2-945,-3 15 930,-3 10-347,6-19 359,3-15 16,1 1-22,3-17 34,0-5 1303,2-3-1292,3-3-11,4-5-12,3-4-5,5-4-6,3-4 11,1-3-5,2-3 1055,0-2-1038,9-15-23,-8 11-1032,6-8 1026,-10 14-5,-2 2 0,0 4 23,-2 1-23,-1 4 11,0 4-11,-2 2-17,1 3-11,0 3 1505,0 2-1477,2 3 0,0 3 22,1 3-27,1 3-1,1 2 1,0 1-29,-1 1 34,1 1-6,-1-1-16,0 1-6,1 0-22,1 0-29,1 0-27,0-1-51,0-2-358,9 2 168,-6-7-52,6-1 7,-9-7 12,0-1 55,0-4 84,-1-3 84,2-5 56,-2-4 62,9-12 73,-3-5 5,-1 0 6,-9 2 184,-10 6-83,-3 7 11,-3-2-23,-3 8-5,-1 3 0,-3 1 5,-1 1-5,0 2 179,-2-1-241,4 4-39,0-1-17,6 2 23,0 0-28,4 0 16,3 2-22,6-1 11,2 3 0,4-1 12,4-1 16,2 1-28,2-2 12,0 0-23,0-1 0,-2 0 0,-1-3-12,-4-2 12,-2-2 17,-4-3-22,-2-1 10,-3-4 6,-1-1 29,-2-12-17,-3 7 10,-1-9 29,-2 12-1,-2 0 12,-1 3-6,-2 2-5,-2 3 61,-5 1-67,1 5-11,-6 1 5,0 5-5,-1 3-34,-3 4-11,0 5-5,0 3 16,-8 16-11,2 7-6,2 4-2015,9-1 2016,10-10-239,6 14 160,4-11-28,7 9-28,5-16-56,4-4-1186,4-3 1130,4-4-602,23 3 563,-8-7-567,-3-5 1,3-1 589,10-2 167,-18-3 0,0-1 21,12-2 19,-2-5 78,-6-5 36,-3-5 25,-8-5 28,-4-3 29,-6-2 22,-5 0 386,1-11-314,-6 12 3124,2-11-3123,-7 19-6,0 0-51,-3 10-61,0 2 1339,0 2-1417,0 2 194,0 4-223,0 3-10,0 6 10,-1 4-16,0 4 11,-1 2 17,-2 15-11,1-8-3387,-1 9 3381,2-13-35,1-1 41,0 4 16,2-7 29,0-3 61,-1-10 11,2-7 0,0-3-33,2-3-40,2-4-10,2-4-1,3-5 6,2-3-6,3-4 34,14-13-45,-4 8 3001,12-7-2978,-8 16-1,3 3 0,0 3-3232,0 5 3205,0 4-1247,-2 2 1247,-2 4-381,18 16 347,-20-3 0,11 16 156,-23-8-833,2 16-685,-6-8-799,2 12 2172,-5-8 0,-3-16 0,-1 0 0</inkml:trace>
  <inkml:trace contextRef="#ctx0" brushRef="#br0" timeOffset="20308">26593 1140 32767,'0'-7'-3032,"0"2"3218,0 5 1577,-60-36-1664,32 33 150,-9-12 0,-3 4-161,-7 41-4604,9-3 3857,12-7 0,1 1 1116,-11 14-124,12-8 0,0 3-879,3 3 0,1 0 289,0 0 0,3 0-185,4-2 1,3-1-458,4 11 363,14 11-131,6-14 401,18-3 1,7-4 19,13-1-271,-6-8 0,2-2 563,-15-12 1,-2-2 83,3 1 0,1-2 1323,-1-2 1,2-1-1158,23-3 0,0-3-342,-24 0 1,-1-1 409,17-1 0,-3-5 285,-7-14-249,-16 5 47,-3-7 1027,-15 7-1520,-4 1-264,-3 1-249,-4 1 1788,-4 3-1746,-14 0 798,0 7 12,-10 1 391,3 6 373,-1 3 313,-1 2-800,2 4-570,4 2 0,5 0 0,5 2 0,7 6 0,4-2 0,8 4 0,4-5-9,17 4-941,-1-5-408,12 2 938,-5-6 371,2-4 667,2 0-2906,27-4 3833,-25-4-128,25-7-869,-42-3 94,3-6-338,-14 2-571,-2-3-358,-3-1-310,-3-1 81,-1-2-607,-4 1-266,-2 0 313,-3 0 3485,-2 3-2577,-2 0 365,-1 3 389,-8 0 363,5 6 950,-6 0-433,7 8 191,1 1-327,0 3-992,-4 9 0,5 0 0,-2 8 0,7-2 0,4 2 0,1 2-577,3 2-1911,3 1-1141,2 1-2771,5-1 6185,6 2 1,-7-14 0,1 0 0</inkml:trace>
  <inkml:trace contextRef="#ctx0" brushRef="#br0" timeOffset="20674">27467 1539 32767,'9'4'0,"-3"5"0,-4 18-1800,-1 1 815,0 1-164,-1-2 718,0-1 111,-1-3-4954,0-2 4492,-2-2 698,0-4 1286,0-3-859,1-3 37,1-4 65,0-2 347,1-2-698,1-6 3406,1-2-3209,2-7-132,4-1 161,8-12 61,8-7 72,1 0 37,3 2 359,4 6-72,-7 8-428,7-1-349,-10 11 0,2 2 0,1 3 0,2 1 0,1 5 0,13 8 0,-9 1 0,10 10 0,-14-3 0,0 2 0,-2 1-967,-2 0-959,-2-1-441,-1 0-548,0-1-1091,0-2-1005,0 0 2133,3-2 2974,3-1-15,7 1 1,-16-8 0,1 1 0</inkml:trace>
  <inkml:trace contextRef="#ctx0" brushRef="#br0" timeOffset="21261">28616 1830 31073,'7'-49'-1252,"0"0"1,0 7-1,-5 7 1268,-18 4-569,0 12 786,-6 3 295,-4 1 633,-3 5-490,-5 1-954,-2 5 1683,-1 2 149,2 5-822,3 4-727,3 5 0,-17 25 0,18-10 0,-9 18 0,23-17 0,5 2-449,4 0-968,2 1-140,6-1 83,4-2 17,7-2 689,5-3 76,18 3 796,11-9 484,4-3 177,1-13 699,-12-9 452,-2-8-399,0-6-421,-3-7-732,-2-7-364,-5-7 0,-3-8 0,-4-6 0,-12 26 0,0-1-1174,-1-1 1,-1-1 545,0-1 1,-2 0 22,1 0 0,-1 0-397,-1 0 0,-1 2 585,0 1 0,-1 0-962,0-25 872,-1 8 167,-3 6 340,-2 7-184,-1 8 152,-2 5 124,1 5-23,1 6 1423,1 4-1519,2 3 1138,0 3-1133,1 2 2162,0 4-2121,0 27-112,1-4 207,0 25-211,1-9-1281,0 5 1347,0 5-12,-2 5-418,-2 1 459,-2 1 15,-4-1-710,1-3 722,-1-3 6,3-3-17,2-5-20,2-3 2,3-5-45,3-5 1,6-6 58,4-6 71,5-7 114,4-5 58,3-4 68,3-3 51,2-4 40,2-3 12,1-5-92,1-3-462,0-2 274,0-1-121,-2-3-1776,7-11 2161,-13 5-92,5-7-40,-17 10-76,0 2 27,-3 1 157,-2 3-150,-1 2-325,-3 2-196,-1 3 1233,0 2-1113,-2 2 3632,-1 2-3458,-1 3 306,-1 2-536,-1 4-297,0 4 27,0 14 3,0 0 12,0 10-174,1-6 19,1 3-416,5 17 612,1-11 203,3 10-303,0-16-156,2-2-869,0-3-3993,2-3 5741,2-3 0,-9-8 0,1-3 0</inkml:trace>
  <inkml:trace contextRef="#ctx0" brushRef="#br0" timeOffset="21440">29465 1367 18624,'-19'-38'-3692,"9"15"-378,31 50 4070,4 5 0,-12-14 0,0-1 0</inkml:trace>
  <inkml:trace contextRef="#ctx0" brushRef="#br0" timeOffset="22098">29969 1924 19580,'12'-41'52,"0"-1"0,1 1 1,4-17-1,-3 4-196,-4-6 148,-3-1 47,-3 29 0,0 0-3,-1 0 0,0 0 93,3-30-429,-2 5 129,0 4 327,0 7 1354,-3 8-1336,0 7 822,-1 6-829,0 5 1273,0 5-1300,0 2 1908,0 7-2054,0 1 66,-2 6-84,-1 4 12,-2 5 0,-1 7 6,-2 8-6,-1 8 6,-1 9-1486,0 10 1469,0 10-1452,5-27 1,0 1 1451,1 3 0,0 1-6,1 0 0,1 3-1040,0 20 0,2 1 976,2-16 0,1 0-520,1 16 1,1-2 476,1-21 1,2-2 159,-1-1 0,2 0-417,4 10 1,1-1 775,-4-13 0,0-2-628,3 8 1,0-3-261,1 3-45,-3-9-56,-5-11-106,-4-9 2211,-3-6-2956,-9-18 3137,1 1-2163,-8-16 124,4 1 276,-1-5-57,-2-4 900,0-5-626,-2-2 128,0-2 107,1 2-224,-5-14 375,6 16 51,-5-9 27,8 20-5,2 0 125,1 3-292,3 2-114,3 2-3232,3 3 3031,3 3 632,18-6-521,-3 12-81,17-4-52,-9 12-2273,3 2 2160,4 2 1199,2 1-1218,2 2-2087,0 2 1883,1 0 82,-3 0 0,10 0 222,-12-2 10,6-1-8,-16-4-36,0-4 166,-4-4 482,0-4-161,-2-3 2206,2-11-1889,-6 6 147,0-6 246,-7 12 90,-3 2 3121,-1 3-3263,0 1 672,-1 2-2097,0 2-172,0 1-212,0 1-133,0 1-89,0 2-342,-4 10 325,0 1-159,-3 12 1209,1 0-3,1 5-3432,1 4 3315,2 3-76,0 4-2470,2 19 2010,3-13-598,2 11 504,1-20-69,1-3-287,-1-4-558,-1-3 232,-1-3 1295,-1-2 1,-2-10-1,0-2 1</inkml:trace>
  <inkml:trace contextRef="#ctx0" brushRef="#br0" timeOffset="22277">30678 1385 23654,'-32'16'-4856,"10"3"763,31 8-5738,0-1 9097,0-4 0,-4-11 0,-3-4 0</inkml:trace>
  <inkml:trace contextRef="#ctx0" brushRef="#br0" timeOffset="22633">31087 1720 32767,'-48'-12'0,"-1"0"0,4 0 0,7 8 0,14 18 0,2 3 0,4 4 0,6 4-788,4 3-50,4 3-340,6 0-5075,4 1 4802,6-1 712,5-2 1500,5-1-725,16 7 462,6-5 398,-2-2 210,-5-11 1149,-17-12-884,-2-3 123,-2-2-332,-1-5 506,-2-2-1668,1-4 0,-3-3 0,-1-4-1688,-1-3 529,0-3-176,-1-4-802,0-3 959,0-2 244,1-3 264,0 1 225,-1-1 130,0 6 226,-4-6-141,-2 14 11,-5-1 204,-3 12 586,-5 4 705,-1 2 3736,-11 3-2549,5 3-1371,-6 4-1092,9 4 0,1 3 0,6 4 0,2 3 0,5 2-7132,5 3 5742,3 4 1,-1-13 0,1 0-1</inkml:trace>
  <inkml:trace contextRef="#ctx0" brushRef="#br0" timeOffset="22942">31535 1851 32767,'0'-3'0,"0"0"-1278,0 3 2556,-4 33-1278,2-14-1189,-3 27 193,3-24 273,-1-1-1908,0-2 2699,1-2-1,0 0-2576,1-8 2912,0 0-127,1-7-88,2-4 1157,2-2 70,4-4-155,5-4 187,3-3-81,3-2-1153,4-2-213,14-10 0,-7 8 0,11-4 0,-2 10 0,-9 6 0,6 2 0,-15 5 0,-2 2 0,-2 3 0,-2 2 0,-1 5 0,0 4 0,-1 2 0,-2 3 0,0 4 0,-4 2-614,-1 6 1,-4-14 0,0-1 0</inkml:trace>
  <inkml:trace contextRef="#ctx0" brushRef="#br0" timeOffset="24270">7979 3235 20555,'5'-41'522,"-1"0"1,0 4 0,-1 9-192,-1 20 1252,-1 5-1437,-2 1-107,-6 20-22,2-2-17,-6 18 0,3-4-12,1 4 204,2 4-209,1 2-22,2 1-51,1 2-72,1 0-612,6 20 96,0-17-1334,5 14 869,1-23-67,0-4-453,1-5-818,0-5-1022,-2-6 3503,0-4 0,-6-8 0,0-1 0</inkml:trace>
  <inkml:trace contextRef="#ctx0" brushRef="#br0" timeOffset="24602">8371 3038 11536,'0'-9'6391,"0"2"-5018,0 7 1225,0 0-2093,-36-60-125,19 44-792,-6-17 0,-1 5 670,6 28 190,-1 3-308,0 2-33,1 4-23,1 0-28,3 2-17,1 0-22,3 2-17,3-1 22,3 1 841,3-2-852,2 0 28,3-1-22,3-1 6,5-2 5,2-2-17,4-2 17,2-2 0,3 0-6,1-4 12,1-1 5,0-4 11,-1-2 1,-3 0 22,-2-1 16,-5-1 1,-3 0 22,-3 0-11,-4 2-1,-1 0-16,-3 0-16,-2 1-18,-1 1-16,-4 0-1,-1 2-16,-1 1-6,-1 3-50,-5 1 5,4 4-145,-6 8-22,8 0-175,1 7-240,4-1-425,3 2-758,1 3-2373,5 1 4097,3 7 1,-2-15 0,-1 0 0</inkml:trace>
  <inkml:trace contextRef="#ctx0" brushRef="#br0" timeOffset="25013">8922 2992 18101,'0'-8'3371,"0"3"-2032,0 5 667,0 0-2878,-62-54 911,42 46 154,-16-19 1,5 8-172,22 35 6,4 17-16,3-3 268,5 14-280,4-6-666,5 2 672,2 4-28,3 0-6,1 3-12,2 1-27,-1 0-18,0-1-21,-1-1 11,-2-4-6,-2-3 28,-2-5 12,-4-6-18,-4-5 740,-1-5-834,-4-5-85,-4-6-503,-6-7 369,-1-6 72,-3-7 102,4-5 100,0-3 74,-1-5 44,-2-1 16,-2-4 742,1-2-613,0 2 1,0-1 22,-3-6 75,2 5 1,0 1 64,3 9 22,-3-2-5,7 12 68,0 2-113,2 2-22,1 2-17,1 2-34,2 1-56,2 2 23,0 1-146,1 9 6,0 7-23,-2 6-22,-2 7-1,-1-3-21,-3 5-342,-5 18-304,2-7-2180,-4 13-4142,6-13 7001,-2 6 0,7-22 0,-1-2 0</inkml:trace>
  <inkml:trace contextRef="#ctx0" brushRef="#br0" timeOffset="25472">10584 3624 19325,'10'-51'343,"0"0"1,0 0-1,-1-1 1,3-11-1,0 1 1,-3 8-179,-4 11 0,-1 2 119,-1-6 0,-1-4 0,0 4-164,0 3 1,0 0 32,-2-5 0,0-4 0,-1 8 54,-2-8 135,-5-9 1123,2 40-1415,-1 5 446,3 13-496,-2 16 5,0 5 29,-3 37-805,2-6 771,2-13 0,1 2-448,1-5 1,0 0 447,0 3 0,1 1-6,-1 3 0,1 1 0,0 1 1,0 2-15,0 1 1,0 1-4,1 1 1,-1 0-20,1 1 0,-1 0-900,1 0 0,0-1 774,0 1 0,1-1-70,0-1 0,0 0-112,2-2 0,0-1-124,1-2 1,1 0-171,2-3 0,1-1-297,1-3 0,0-2-2190,12 24 2861,3-5 1,-10-25 0,-1-5 0</inkml:trace>
  <inkml:trace contextRef="#ctx0" brushRef="#br0" timeOffset="26246">10413 3457 17955,'-9'-5'3517,"2"2"-2732,7 3 565,0 0-1412,15-62-1849,13 44 1846,-7-15 1,6 1-98,17 24 0,3 7 64,-11-3 0,1 1 8,10-2 1,2-1-107,10-3 0,-2-1 165,-22 3 0,0 0 11,17-4 1,-4 0 8,-8-5 33,-7 0 438,-8-1-387,-7 2 157,-7-4-90,-6 7 201,-7-5-139,-4 10 11,-5 0-6,2 4 11,0 2 1389,2 0-1416,0 1-40,1 0-50,1 2-45,1 1 11,2 9-33,0 1-6,8 18-17,11 7-6,4 3-934,10 4 917,-5-9-21,3 2 10,-2 2-33,-4 1 0,-4 2-16,-6 0 4,-6-1 18,-7 0 28,-6-4-545,-6-4 589,-5-7-230,-2-7 320,-11-7-23,8-7 12,-5-7 17,12-5 11,2-6 151,3-15-124,5 3 2,2-12 640,7 6-697,4-1-2676,5 0 2597,5 1-812,4 3 801,3 5-567,17-5 550,-7 10-22,13-4-6,-12 10 97,0 1-119,0 2-107,13-2 1943,-14 3-1909,9 0-5,-16 3 1258,-4-2-1185,-1-1 22,19-26 72,-21 13-92,13-19 99,-25 19 38,1-7-22,-5 7 17,1-4 829,-2 9-795,-2 2 11,1 2 11,-2 3 1101,0 2-916,-5 3-303,-1 5 6,-5 6-12,0 4 1,0 4 0,1 2-6,0 3 5,3 1-5,2 3 6,2 0-6,2 2-6,3-1 6,8 8 6,2-10-6,18 12 11,2-18 6,0-1-6,0-10 11,-13-6 1,-1-5 5,-3-3 22,-1-4-5,-2-3 17,-3-1-6,-1-3 39,0-11-50,-3 5 11,0-9-17,-3 9 11,-1 1-27,2 0-1,0 3 28,2-5-38,-1 9-18,0-1 0,-1 10-22,0 2-28,1 3-44,0 1-147,1 1-234,2 3-394,1 3-687,1 3-1978,2 2 3540,3 3 0,-7-7 0,1 1 0</inkml:trace>
  <inkml:trace contextRef="#ctx0" brushRef="#br0" timeOffset="26595">12544 3283 24032,'-39'10'74,"-1"0"1,4-2 0,10 1-3,24-1 862,1-2-828,5 0 174,21 0-240,-4-4 285,19-1-303,5-8 1,-8 0-9,-5-2 0,0-2-412,6-4 409,9-8 6,-17 4 22,-3-4 29,-1-3-40,-3-3 11,-4-4-2738,0-14 2755,-9 12-16,-2-9 10,-8 20-5,-5 4-6,-3 5 0,-6 5-16,-3 5 16,-6 3 6,-2 6 11,-3 4 406,-2 5-423,0 6 34,-13 15 2709,13-5-2777,-7 13-10,18-9-1,3 3 6,6 0-11,4 1-28,6 0-57,9 0-144,6 1-337,11-2-673,7-2 1250,0-10 0,1-2 0,-4-1 0,18 6 0</inkml:trace>
  <inkml:trace contextRef="#ctx0" brushRef="#br0" timeOffset="27169">13593 3482 24170,'-44'-16'-1222,"9"4"93,36 12-6254,2 2 7383,1-1 0,-1 1 0,-1 0 0</inkml:trace>
  <inkml:trace contextRef="#ctx0" brushRef="#br0" timeOffset="27979">2147 4898 15603,'-8'-5'3775,"3"1"-3478,-28-7 0,-7 0-1734,4 5 1644,-11-6 0,-1 3 146,7 14-28,0 3-45,-2 6-51,2 3 2,1 3-47,2 2-49,5 2 581,4 2-648,-1 19-85,16-16 349,0 14-315,20-24 0,3-3 22,19-1-17,-3-7 12,14-2 11,-6-7 241,2-4-247,1-2 0,-2-4 12,-3 0 33,-5-1 33,-5 0 40,-5 0 140,-6-4-90,-13 1-123,-5 2-39,-12 5-12,-3 5-5,-6 2-3148,-4 5 3164,-4 3 29,-3 7 501,0 3-482,10 0 0,1 1-24,-15 12-366,16-9 0,1 1 348,-7 12-16,5 3-12,6 1-22,5 0 6,7-2-12,5-2 1,8-3-12,5-3-497,39 9 368,-8-16 31,-3-7 0,1-3 1812,16-7-2133,7-2-192,4-4 174,-30-1 1,0 0-253,2-1 0,-1 0-577,0-3 1,0 0 825,6-1 1,-4-1-1,4 0 1,-2-1-1</inkml:trace>
  <inkml:trace contextRef="#ctx0" brushRef="#br0" timeOffset="28315">2625 4977 24799,'-7'9'146,"-3"6"-129,-7 24-12,-2 0-1712,-1 2 1646,-1 0-57,0 1-100,0-1-174,0 1-236,-1-1-396,0-2-601,-1-1-649,-1-4-241,0-4 415,0-6 784,1-8 2056,-8-7 318,9-11 286,-3-8 124,11-9-102,3-7-122,3-4-163,3-5-151,2-5-174,6-4-107,4-1-111,6-3-90,7 4-62,5 2 191,16-7-370,-8 19 34,20-4-195,-23 25-24,8 5 0,-12 12-5,13 15-34,-9-1-16,10 13-24,-13-8-55,-1 1-106,0 1-230,0 0-3502,-1 1 1911,0 1-4005,0 2 6184,3 5 0,-14-19 1,-1 1-1</inkml:trace>
  <inkml:trace contextRef="#ctx0" brushRef="#br0" timeOffset="28655">1319 6119 14132,'-46'21'260,"1"1"1,-1-1-1,0 1 1,-10 4 0,0 0-1,5-1-56,-2 0 1,4-2-195,6-2 0,4-1 76,6-3 1,4-2 59,-13 10 100,16-8 130,14-6 1292,16-5-1062,16-5-69,9-6 1,8-4-127,16-5 1,4-1-960,-17 4 1,1 0-1,1-1 619,7-2 0,2-1 0,-2 1-17,-8 2 0,-1 1 0,1 0-366,3-1 0,0 0 0,1 0 347,1 0 1,1 0-1,0-1-7,2 1 0,1-1 0,-1 0-4,2 0 1,0-1-1,0 1 2,1 0 1,0 0-1,0 0-13,1 0 0,-1 0 0,0 0-4,0 1 1,-1 0-1,3 0-2,-2 0 0,3-1 0,0 1 0,-3 1-318,2-2 0,-3 2 0,2-1 312,-5 1 1,3 0-1,-1-1 1,-4 2 6,16-4 1,-4 1-263,-3 1 1,-1-1 250,-3 2 1,-1 0 4,-6 2 1,1-1-6,5 0 1,-2 1 815,14-2-846,-2 3-7,-41 6-32,-11 2 1376,-9 4-1735,-6 3-980,-7 4-6318,-1 1 7729,-1-2 0,8-3 0,2-4 0</inkml:trace>
  <inkml:trace contextRef="#ctx0" brushRef="#br0" timeOffset="29252">7688 6262 21059,'-1'-50'548,"-1"0"1,1 5 0,-1 8-162,0 19-3925,-1 5 3762,-1 4 1234,-1 5-1374,2 1 907,0 2-985,-1 6 437,2 3-432,-2 8 0,0 7-11,1 5 0,1 6 144,1 4-184,1 24-27,0-13-428,0-16 1,0-1 180,0 16-274,0 0-392,1 0-544,1-2-1262,4-4-2563,2-6-3466,1-7 8815,-1-8 0,-3-11 0,-2-4 0</inkml:trace>
  <inkml:trace contextRef="#ctx0" brushRef="#br0" timeOffset="29619">8080 5917 17947,'-19'-39'392,"-1"1"1,3 2-1,2 11 1521,9 23-1846,1 2 692,0 3-709,0 5 364,-1 5-375,0 4-16,-1 5-12,0 3 0,1 3 1213,0 1-1213,2 0 0,1-1-5,4 7 5,3-12 0,3 3 23,3-15 27,2-2 34,1-5 40,2-1 27,0-7 17,0-2 421,14-23-376,-11 7-253,9-15 247,-14 14-22,-4-2 84,-2-12-179,-4 8-453,0-10 425,-3 13 11,-2 2-11,-1 2-6,-2 3 45,-5 1-73,0 7 231,-3 2-259,1 7-22,-2 7 0,-3 2 0,-1 8-17,-3 2-45,0 5-545,2 3 361,2 2-174,4 4-214,4 2-363,5 2-711,2 2-2667,8 2 4386,4 4 0,-2-19 0,1-2 0</inkml:trace>
  <inkml:trace contextRef="#ctx0" brushRef="#br0" timeOffset="29986">8938 5750 16524,'-47'-21'218,"0"0"0,4 3 1,5 9 1669,7 31-1788,0 7 1208,2 9-1257,2 9-7,3 11-24,8-6 0,1 3-518,4-8 0,1 2 492,1-4 1,0 2-1,1 0-11,0 13 1,1-1 1,2-17 0,0 2 0,1 0-8,0 3 1,1 0 0,0 1-23,-1 2 0,1 0 0,0 0-371,1 1 0,-1 1 0,0 0 278,0 1 0,0-1 0,-1 0-105,0 0 1,0 0-1,-1 0-233,0-1 0,-1 0 0,-1-1-165,0 0 1,-1-2 0,0 1-1,-1-3 1,-1 0-1,0-1-270,-1-3 0,-1 0 0,0-1-605,-6 14 1,-1-1 874,-1-8 0,0-2 254,1-8 0,0-3 1935,-17 15 491,-7-16-880,14-20 113,-4-17 49,18-17-167,4-16-235,2-11 464,5-13-1061,3 27 0,0-1-25,0-4 0,1-1-14,1-3 0,2 0 574,-1-1 1,2-1-626,2 0 1,2 1-32,0 0 1,2 1-40,0 3 1,2 0-37,1 3 0,0 1-179,0 4 1,2 2 114,-1 1 0,0 2 16,16-22-36,-7 18 0,2 0-25,13-15 136,-11 16 0,1 2-170,16-12-8,-21 19 0,2 1-23,1-1 1,1 0-54,1 0 0,1 0-81,0-2 0,2 1-182,0 0 0,0 0-252,0-1 0,0 1-524,0 1 0,-1 0-3187,-4 3 0,0 0 4327,15-12 0,-19 15 0,-11 7 0</inkml:trace>
  <inkml:trace contextRef="#ctx0" brushRef="#br0" timeOffset="30795">10580 5819 19804,'-25'-38'177,"-1"1"1,3 1-1,2 12 1476,7 23-1569,-2 2 846,2 1-835,-26 15-78,17-4 0,-22 9-6,22-8 6,-2-2 5,-1 0 12,-1-1-6,-2 0 5,-1-2 475,1-1-451,-1-2 5,1-1 1333,2-2-1227,-5-2-61,12 0-1,-2-1 229,14 0-251,4 0-39,2 0-6,1 0-28,1 3 6,0 2-11,-1 3 33,-2 17-3420,1-7 3404,-2 14-643,0-12 626,0 2 16,-2 0-10,-1 1-1,0 0 6,-5 13-6,2-10 0,-3 10-5,4-11 5,0-2 22,-4 8-16,5-14 0,-1 3 3113,7-16-3023,2-2 1563,0-1-1580,0-7-40,1 1-16,1-7-12,1 1 17,2-2-27,4-7 10,4-1 12,1 2-23,0 4 0,-2 7-5,0 2-6,3 1 11,3 1-6,2 3-3385,4-1 3374,3 3 6,3 3-11,1 2 11,16 13 5,-12-3-195,11 9 185,-18-6 5,-4 0-6,-3 0-11,-5 1-11,-5 9 17,-5-5-6,-9 6-5,-6-8 27,-9 0-27,-4 1-23,-5-1-28,-3 0-55,-2-2 1021,-2 0-1229,0-3-1258,-12 2 227,13-8-2548,-7 1 3335,15-8 1,12-2-1,2-1 1</inkml:trace>
  <inkml:trace contextRef="#ctx0" brushRef="#br0" timeOffset="34597">8196 4902 24010,'26'-53'349,"0"-1"0,-1 5 0,-5 6-198,-8 10-1220,-1-1 1136,1-3-715,1-3 692,-1-2 1,1-3-6,0-1-39,0-1 23,-1 0-1,-2-1 14,-3 9 1,-1-1-9,1-7 213,-3 13 0,0 2-168,-3 11 17,-1 4 5,0 7 530,0 4-608,-1 3 907,-1 2-918,-1 3-6,-2 3 50,-2 5-33,-4 6-3392,-3 6 3381,-4 5-6,-10 23-639,6-6 639,8-14 0,0 2-12,-3 17 12,0 4 0,2 1 0,2 3 6,2-3-971,3-1 965,3-5 0,3-3-640,10 10 629,2-17 5,11 6-5,2-20 11,3-6 2299,4-3-2299,3-5 12,2-4 280,1-4-287,1-5 1,0-4 22,0-5-23,1-4 7,-1-5-1,0-1-11,-3-4 11,0-1 6,-3-1 0,-3-2-6,-2 1 11,-6-1 1,-3 2-1,-5 1 17,-4 3-5,-3 2 1326,-3 2-1315,-1 2 1106,-3 1-1118,-2 4 1,-1 1 0,-2 3 561,1 3-567,-2 1-23,2 3-5,0 2 6,0 5 5,1 3-11,-3 7 11,0 3-11,-1 4 0,1 2-5,-3 13 10,4-8-16,-2 21 11,6-21-6,0 6-5,3-11 6,3-3-1,2-2 6,6-3-6,5-4 6,4-3 6,5-5-6,4-2 0,3-7-6,4-4 12,2-7 5,5-5-746,1-2 740,4-5-2,-8-1 0,-1-1 0,-14 9 0,-1 0 8,11-11 0,-3-3-3,-13 4 1,-5-1-9,6-18 11,-7 6 0,-3-3 11,-5 10 1,-3 0-23,0 1 0,-1 0 17,-7-25 0,-4 26 11,-3 4 78,-6-1-78,5 12 0,-2 0-56,7 14 28,4 4 0,2 5 28,1 6 735,2 6-757,-2 6 16,1 6-27,0 6-569,-1 5 568,2 3-8,-1-8 0,1 1 3,0 19-462,1-18 0,0 0 434,2 15-1222,3-2 1115,3-1-50,1-3-666,2-3 543,1-4-45,2-4-40,-1-5 400,1-3-953,5-2 957,14-7 0,-15-4 0,6-6 0</inkml:trace>
  <inkml:trace contextRef="#ctx0" brushRef="#br0" timeOffset="34775">9249 4515 18076,'45'-32'-181,"0"1"0,-4 1 0,-4 9-519,-4 20-785,2 0-2015,1 4-6331,-4-1 9333,-3 2 0,-15-2 1,-5-1-1</inkml:trace>
  <inkml:trace contextRef="#ctx0" brushRef="#br0" timeOffset="35524">11093 4511 18190,'-7'-49'1014,"0"1"0,0-1 0,0-4 0,-1 5-726,-3 12 1,-1 6 159,-4 7-73,-3 6-90,-2 6-44,-3 5-34,-3 6-11,-2 6-22,-3 6-40,-1 6-426,-2 6 356,10-3 1,0 2-26,-11 14-371,12-11 1,2 1 354,-4 13-7,3-1-10,4 0 22,4-4-28,6-2 0,4-4 6,4-4-12,6-3 12,3-3-1,8-3-5,4-3 6,17-1-1,-4-6 12,12-2 6,-9-7-939,-1-3 950,1-4-6,-2-3 45,-4-2 6,-2-2 10,-5-2 12,-4-2-17,-4-1-2471,-2-1 2516,-3-1 16,-2 1 606,0-6-583,-5 10-5,2-3-35,-4 12-21,0 4-34,-1 2 652,0 3-714,0 0 3387,0 6-3387,0 1-6,0 7 1,0 2-12,1 5-10,0 2-18,2 3-28,0 1-72,2 0-124,1 1-190,2 0-240,1 0-338,3 1-603,2-1-2018,3 0 3647,4 1 0,-10-14 0,1-1 0</inkml:trace>
  <inkml:trace contextRef="#ctx0" brushRef="#br0" timeOffset="36566">11853 4629 14180,'3'-7'5064,"-1"1"-4096,-2 6-145,17-65-2894,-11 34 2393,3-11 1,-1 1 220,-6 9 116,-5 2-250,-2 3-57,-4 4-44,-2 3-50,-1 5 67,-10 3-208,2 6 40,-17 6-106,10 6-12,-8 7 253,8 3-264,1 4-11,2 3 6,-6 14-18,10-8-5,-2 9-5,13-13-2630,3 6 2635,4-10 944,12 6-916,1-16 16,9 0-1794,-1-8 1817,2-2 133,-1-4-110,2-2 2253,-2-4-2225,0-1 11,-2-2 151,3-7-151,-6 4 3337,2-5-3371,-7 8 98,-2 0-126,-2 3-22,-1 1-6,-1 2-28,-3 2-5,1 2 0,-2 2-6,1 3 5,0 3-5,0 5 0,1 6 0,0 3 0,1 5-5,-1 3 7,0 5 1,-1 3-8,0 14-1658,1-8 0,-1 1 1607,1 12-5,1 3-620,-2 3 572,-4-14 0,-3 1-994,1-12 1,-2-1 1040,-4 13 1,-2-2-18,-12 10-741,-1-8 814,1-13 1677,5-12-1620,-1-22 467,11-9-507,0-18 0,12-6 6,5-6-6,3-6 17,4 7 0,1-1-516,-2 7 1,0 1 490,7-12 0,0 1-773,-3 11 0,1 1 770,0 0 0,2 0-179,9-10 1,4 0 175,1 1 1,1 2-1,0 0 0,0 2 0,-1 5 0,-3 3-2,13-5 1267,-2 2-1273,-1 3 5,-1 0-5,-3 4 11,-2 0-5,-4 4 544,-5 4-528,3 0 2222,-15 7-2256,0 0 120,-13 6-119,-1 1 3414,-3 4-3381,-2 1-11,-7 8 6,3-3 5,-4 7-6,7-7-5,-1 3 0,5-4 6,0 7-23,2-4 23,1 9-17,1-10 39,3 4-28,2-8 5,1 0 12,1-1-17,1-2 34,6-1-18,-3-2-4,5-2-7,-5-3-5,8-7 23,-5 1-12,7-5 11,-7 3 1,-1-4-18,0 0 23,-1-3-11,0-1 11,-2-1 11,-1 0-5,-3 1 22,-2 1-6,-2 2 73,-3-4-72,-2 6-12,-4-2-17,-3 8 6,-4 1-11,-2 1 6,-3 3-7,-1 1 1,-1 2 6,0 2 5,0 2-28,-7 9 11,7-1-6,-5 8 1,8-2-12,0 3 6,-5 16 12,6-7-287,-1 12 264,8-11-17,4 1-6,2 0-527,3-1 404,5-1-134,5-1-185,6-2-314,6-2-448,6-2-8593,21 0 8549,-16-8 1,1-3-1,-25-8 1</inkml:trace>
  <inkml:trace contextRef="#ctx0" brushRef="#br0" timeOffset="36807">13324 4289 25534,'33'-45'-96,"1"10"-50,-1 33-900,2 1 648,3 0-207,1 1-1259,16 5-181,-15-1-1865,10 6 3910,-17-1 0,-16-3 0,-2-1 0</inkml:trace>
  <inkml:trace contextRef="#ctx0" brushRef="#br0" timeOffset="36965">13472 4568 26245,'-39'-3'-202,"15"1"1,50-3-158,6 1-1237,22-3-564,-10 2-2014,14-2 3833,-12 1 0,-23 4 1,-1-1-1</inkml:trace>
  <inkml:trace contextRef="#ctx0" brushRef="#br0" timeOffset="37557">14485 4160 22751,'-2'-41'172,"0"-1"0,-1 3 0,3 11-116,2 24 1170,0 2-1210,-1 3 438,-1 4-443,1 6 244,-1 6-193,1 22-29,-4-5-333,0 16 300,-3-12-5,-1 2-23,1 0-73,1 1-3645,1 18 2973,4-14-453,5 12-1003,6-22-3681,7-4 5910,7-3 0,-11-14 0,0-2 0</inkml:trace>
  <inkml:trace contextRef="#ctx0" brushRef="#br0" timeOffset="37851">15126 4042 19070,'0'-6'3293,"0"1"-353,0 5-2810,8-60-988,2 42 919,-2-16 1,3 4 44,10 24 6,4 3-39,0 1-11,0 3-12,-1 3-16,-2 4 326,-1 5-326,-2 5 192,1 20-158,-2 12-52,-3 4-469,-4 2 464,-6-14-11,2 16-23,-2-14 7,1 13-40,1-20-23,0 0-100,2-3-112,2-2 328,1-2-675,0-2-140,-1-3-3815,-2 8-437,-3-14-3489,-2 5 8519,-5-18 0,0-3 0,0-2 0</inkml:trace>
  <inkml:trace contextRef="#ctx0" brushRef="#br0" timeOffset="38065">15117 4302 23458,'54'-29'125,"0"0"0,-5 2 0,-5 6-80,-6 12-6,-1 1-16,0 0 408,-2 2-442,-2 0-34,-2 3-101,-4 0-218,-3 1-549,-1 1-1574,-3 1 2487,0 1 0,-9-1 0,-2 1 0</inkml:trace>
  <inkml:trace contextRef="#ctx0" brushRef="#br0" timeOffset="39524">10352 6012 13866,'14'-47'1714,"1"0"0,-2 5 0,0 3 67,3-3-341,-1 3-858,-2 2-61,-4 10-62,-7 13-72,-1 1-79,-2 4-79,-3 2-77,-3 2-68,-3 3-40,-5 2 1,-4 5 90,-25 16-1427,6 1 1342,10-4 0,0 1 41,-15 17-13,1 4-16,2 5-2948,2 6 2911,22-25 0,0 3-1,1 9 1,1 4-1,1-2-788,2 0 0,1 0 764,0 1 0,0 3 0,2-1-547,4 9 0,1-4 519,1-9 0,1 1-118,0 10 0,2 0 48,2-16 0,1-2 617,2 0 0,3-1-1026,11 7 0,5-2 140,-5-10 1,3-2-319,9 6 0,3-5-520,21 2-312,3-8 736,0-8-1729,-3-6-600,-4-8 3110,0-7 0,-26 3 0,-2-2 0</inkml:trace>
  <inkml:trace contextRef="#ctx0" brushRef="#br0" timeOffset="39807">10724 5706 17216,'-6'-5'3965,"1"2"-2872,5 3-645,0 0 756,-92 15-661,44 16-1149,9-13 0,-7 2 0,8 2 670,14 6 1,4 4 24,-7 14 1,1 1-57,11-18 1,-1 2-6,-9 22 0,1 1-1195,10-22 1,1-1 1171,-4 9 1,1 2-17,2 5 0,2 1-273,5-11 1,2 1 73,2 15 0,4-2-160,13 5-628,14-11 292,0-19-414,7-5-751,4-4-1624,5-6 3495,9-6 0,-25-2 0,0-3 0</inkml:trace>
  <inkml:trace contextRef="#ctx0" brushRef="#br0" timeOffset="40050">10722 5736 16084,'-56'-7'774,"0"-1"1,4 2 0,6 4-197,5 12-57,1 8 207,1 4-401,11-1 1,0 3-110,-12 13-613,14-9 0,2 1 524,-5 17-34,3 4 416,5 3-455,2 3-759,2 2 720,3 3-6,1-2-16,1 2 289,4-2-379,6-5 0,2 0 2,1-19 1,2-2 87,1 20 0,3-3-460,11-2-404,0-19 1,3-1-840,14 10 98,-9-16 0,2-1 1633,21 1 1,-22-10 0,-1-3-1</inkml:trace>
  <inkml:trace contextRef="#ctx0" brushRef="#br0" timeOffset="40282">10664 5880 17716,'-55'8'821,"0"1"1,5-1 0,5 2-301,-3 10-113,6 2-100,5 5 1236,5 1-1269,-2 18-186,12-10-896,-1 16 869,13-15 11,1 20-68,4-14-10,2 14-29,5-17-78,5 0-117,4-1-270,8-2-778,-2-10 0,2-2-2117,15 14 3120,-7-10 1,-1-4 0,-4-5 0,0-1 0</inkml:trace>
  <inkml:trace contextRef="#ctx0" brushRef="#br0" timeOffset="40916">12439 6326 16510,'-2'-53'815,"0"1"1,-1 4 0,-1 5-216,-7-1-108,-3 5-72,-5 7-61,-2 4-57,-4 4-39,-1 5-33,-1 4-56,-1 5 56,-12 5-174,11 6 1526,-10 6-1554,12 7-6,-1 6-5,-2 4-6,8 0 1,0 2-1358,-14 17 1349,13-13 0,1 1-15,-6 15-1860,2 0 1861,5-3-11,5-2 45,5 12-34,5-17 5,9 8-351,15-14 351,2-12 12,12 1-12,-3-14 17,4-5 0,3-7 17,0-5 0,3-6 17,-2-4 22,0-4 174,10-16-84,-13 9 17,5-13 39,-18 13-84,-4-1 5,-3-2-10,-3 0-12,-1 1 2412,-1 1-2412,-2 5 6,0 4-1,-2 6-10,-1 5 709,-1 6-760,-2 2 536,-1 4-603,0 2 1638,1 6-1616,0 2-5,1 9-12,2 4 6,-1 5-1126,1 4 1098,1 4-626,-1 2 474,2 3-167,1 1-246,0 2-393,2 1-756,0-1-2381,2 1 4123,3 4 0,-6-22 0,0-2 0</inkml:trace>
  <inkml:trace contextRef="#ctx0" brushRef="#br0" timeOffset="42273">13267 6152 16174,'0'-6'3893,"0"1"-1529,0 5-1877,-15-67-1003,5 42 704,-1-15 0,-2 3 442,-6 21-361,-2 3 140,-17 5-269,7 3 131,-13 7-114,-3 15-112,11 1-3252,-10 11 3230,16-3-1,5 0 313,3 3-324,4-1-16,5 2 10,4-3-5,5-1 0,3-4 28,5-3-22,3-4 16,6-1 6,6-5-11,4-2 40,3-4 44,21-6-34,-10-4 2992,14-5-2975,-16-3 157,10-10-73,-16 4 212,9-16-184,-23 15-16,-1-5-12,-9 12-17,-3 0-17,-1 4-16,-1 1-34,0 4 350,0 2-423,0 2 0,0 1-11,-3 10 0,1 2 17,-3 11-17,1 6 5,-4 30-1727,2-8 1722,2-14 0,-1 2-14,-2 7 0,0 0 6,1-8 0,0 1-15,-3 13 1,0 1-1428,3-12 0,-1 0 1399,1 0 1,-1 1-17,2 0 0,-1 0-247,1-1 0,-1 1 163,-1 10 0,-3 3-6,-7 4 0,-3-1 151,6-10 1,-3-2-333,-4-2 1,-2-8 343,-4-13 5,-1-9 0,2-7 560,3-11-566,3-7-10,3-11 5,4-10 2,8 2 1,2-4-8,2-23-12,2 16 0,4-2-48,8-10 1,4 1 2,-2 10 1,2 0 12,-1 4 1,2-1 0,1 2-42,6-3 0,1 2-18,2-1 0,1 1-4,3 1 0,0 2 6,0 1 0,1 1-29,0 3 1,0 0-431,-1 2 1,0 2 359,-2 1 1,0 1-45,-1 2 0,-1 0-43,-2 2 1,0 1-369,23-17-24,-4 4-1151,-2 6 1152,-5 3 334,-3 5-385,-3 2 1041,-6 4-772,-5 3 2607,-3 1-1627,-9 5 3253,-1 1-3342,-7 2 1024,-1 1-935,-3 4 28,-1 0 0,-2 4-27,-1-2-74,0 1 163,-2 3-414,3-3-63,-1 3-32,5-3-12,0 1 0,2 6-45,2-4 22,6 8-3397,3-9 3387,5 3 44,0-7-45,3-3 1,3-1-12,1-2-28,1-2 34,0-3-2257,-2-3 2290,-2-1 2097,-3-3-2063,-3 0 129,-2-11-118,-6 5 264,-3-25-241,-5 21-1,-4-12 1,-1 21 100,-5 0-151,2 5-22,-5 2 3276,5 5-3310,-2 1 51,-7 6-56,4 0 304,-8 7-316,7 1 6,-6 12-17,5-3-5,-6 22-888,13-15 882,-1 11-6,8-10-167,3 0 151,3 1-1,5-1-44,5 0-3106,6-3 2966,5 0-174,7-2-835,5-2 212,6-1-961,4-3-3603,1-3 5568,7-2 0,-26-7 0,-1-2 0</inkml:trace>
  <inkml:trace contextRef="#ctx0" brushRef="#br0" timeOffset="42706">14673 5793 20918,'-47'-29'416,"0"-1"1,3 3 0,7 6-109,11 9 218,1 3-319,4 2 923,2 1-855,-2 1 333,9 2-563,0 1 926,10 2-1010,1 0 908,5 3-858,3 2 12,9 4-7,5 3-16,7 3 34,6 2-17,4 2-869,-9-4 0,2 1 852,14 8 0,-15-7 0,-2 0-315,8 8 310,-4 0-1,-5 0 6,-5 1 0,-3-1 6,-4 1-6,-5 0 0,-5 0-6,-3 1 6,-5-1 0,-4 1-289,-5-1 289,-3 0 6,-1-2-12,-2-1 6,-1-3 1505,0-2-1527,0-2-28,0-2-51,2-3 283,2 0-540,1-2-286,3-2-510,2-2-1081,3-1-3260,2-3 5586,2 0 0,1-1 0,1 0 1</inkml:trace>
  <inkml:trace contextRef="#ctx0" brushRef="#br0" timeOffset="43091">15253 5819 20308,'-4'-3'2666,"1"2"-1619,3 1-1047,78-58-2039,-35 39 1979,-2-2 1,9-5-1,-6 8-63,-11 12 0,-2 4-107,13-3 1,-1 2-522,19 1-420,-1 1 1171,-11 5 0,-2 0 0,-7-2 0,-9 1 0,0 1 0</inkml:trace>
  <inkml:trace contextRef="#ctx0" brushRef="#br0" timeOffset="43314">15376 6075 14157,'-3'3'6201,"1"-1"-1446,2-2-4721,24 3-6,-6-6-23,25 2 6,-11-6-11,6 0-1222,3 0 1222,3-1-11,2 1-20,-14 1 0,2 0-41,15-2-950,11-2 809,-23 4-151,-7 1-229,-3-1-961,-7 2-418,-3-1-3254,-5 0-3640,-3 1 8866,-4 0 0,-2 2 0,-2 1 0</inkml:trace>
  <inkml:trace contextRef="#ctx0" brushRef="#br0" timeOffset="44524">16656 5549 21679,'10'-45'946,"0"1"1,-1 2 0,-2 12-795,-5 27-96,-2 1-34,0 2 12,0 4 22,0 3 39,0 8-6,0 7-16,0 6-22,0 5-751,-2 5 712,-1 4-7,-2 2-3173,0 3 3129,-1 1-45,1 2-840,0 1 616,1 1-252,2 0-810,1-15 1,2-1-1522,2 18-2025,1-12 1,0-2 4215,3-3 0,-1-2 1,-3-26-1</inkml:trace>
  <inkml:trace contextRef="#ctx0" brushRef="#br0" timeOffset="45050">17170 5683 16620,'11'-42'635,"0"-1"0,0 3 0,-4 11-260,-7 23 2005,0 3-2246,-1 2 825,-1 1-908,-2 4 512,-3 4-490,-4 6 1661,-3 4-1656,-2 6-16,-3 2 33,-7 19-56,2 6-1277,3 1 1249,6-1-11,11-16-922,8 25 922,4-23-5,9 16-6,1-31-374,5-3 340,22 5-5,-6-8-898,17 2 886,-11-9 23,1-4 17,-1-2 10,-4-5 959,-5-3-863,10-17-50,-21 6 627,7-12-621,-24 11 405,-3-1-406,-2-2-16,-3-2 5,-3-3-12,-2-1 7,-5-1 1161,-3-1-1156,-3 0-17,-4 0 0,-4 5 1,-2 0 10,-10-5-169,6 7 0,-1 2 198,-26-5-453,14 8 436,-14-3 11,20 8 45,-10-3-428,12 4 400,-6-3 11,19 5 16,4 1 29,5 2-17,5-1 271,4 2-316,2 0 679,3 0-707,5-2-17,4-1 0,9-1-5,5-1-6,8 1-355,5 1 366,6 1 6,3 1-11,2 2-1,-1 1-5,-3 4 0,-3 3 6,-6 5-6,-5 5 0,-6 4-316,-5 4 305,-4 3-51,-2 19-50,-7-8-1523,-1 12 1075,-6-12-572,-3 0-1864,-2 0 2996,-3 5 0,5-20 0,-1-1 0</inkml:trace>
  <inkml:trace contextRef="#ctx0" brushRef="#br0" timeOffset="45581">18121 5124 15759,'-26'-48'1311,"-1"-1"0,4 6 0,1 5-488,1 1-3675,4 8 3373,5 5 1402,4 6-1609,3 5 845,3 3-1025,2 3 467,2 4-550,2 1 3385,4 4-3385,4 5 16,3 5-11,4 9-6,3 6-1789,4 6 1778,4 8-14,-5-4 0,0 2-19,-5-7 0,0 1-1,7 13 1,-1 1-9,-7-10 0,-1-2-865,-1 3 0,-1-1 865,-1 1 0,-2 1-11,-1-1 0,-2 0-8,-2 0 0,-1 1-18,-3 0 1,-1-1-9,-2 0 1,-3 0-333,-1 1 1,-3-1 275,-2 1 1,-2 0-74,-4 0 0,-1 0-1003,-2 1 1,-3-1 711,-1 1 1,-1-2-230,-4 0 0,0-2-527,-2-1 0,-1-1-3296,2-4 0,-1-3 4520,3-3 0,2-3 0,-2 2 0,10-11 0</inkml:trace>
  <inkml:trace contextRef="#ctx0" brushRef="#br0" timeOffset="48064">15318 4103 15936,'12'-46'976,"-1"0"1,0 0 0,-4 8-473,-11 19-129,-2-2 1101,-2 7-1028,-8-2 158,2 5-443,-5-1-34,3 5-6,-1 1-17,-2 1 211,0 3-250,-4 0 0,1 2 0,-3 2 679,1 2-639,-13 9-79,9 0-650,-8 8 633,12-4 6,2 4 6,0 1-18,2 4 12,2 1-17,3 2-107,3-1 107,3 2 0,3-1 6,4 0-12,7 10 18,2-11-12,7 7 11,3-13-6,3-4-449,3-3 455,2-2-6,2-4 23,0-3 0,2-3 535,-1-2-512,0-5-1,0-1 17,-1-5 12,0-1 16,-4-2 11,-1-2 18,-3-1 112,-2-2 39,2-12-152,-5 4 112,5-20-106,-8 18 5,1-7 12,-6 13 319,2-9-331,-4 14 460,1-4-499,-4 15-39,-1 4 71,1 0-116,-1 1-27,2 5 32,0 2-4,3 6-7,1 2 29,1 5-23,1 3 28,8 36-28,-7-17-284,-2-6 1,-1 0 289,-3 8-11,-2 4-6,-2 1 5,-3 1-16,-2 1-1407,-4-1 1424,-1-1-1,-1-2 1,0-4 11,-1-2 28,-12 13-34,8-23-6,-13 9 1,9-27-12,-3-2-5,-3-3 11,-3-2 6,-2-2-480,-1-3 479,0 0 1,3-2 11,3-2 437,4 0-437,4-1-17,5 1 1406,4 1-1390,3 0-4,1 0-1,3 1 583,0-1-594,1 0 0,1-1 5,0 2-5,0-1-11,0 2-23,1 0 18,0-1 10,2 1-16,0-1-12,15-4 28,-5 1 1,12-4-1,-6 4-5,1-2 5,2-1 1,2-2-6,3-1 16,0-1 12,2-2-17,-2-1 0,1-1 0,-1-2 0,-2 0 11,7-10-16,-9 6 16,3-7-11,-12 6 5,-1-1-5,-4-2 12,0 0-1,-3-1-11,-1 0 0,0-13 0,-2 9 5,0-10 1,-2 12-6,0-1 6,0 1 5,0-1-11,-1-11 0,0 12-6,-2-7 23,-6-2-17,2 15 11,-5-10-5,2 18 5,0 3-5,-2 2-1,-2 1 1,0 1-1,-2 1-5,0 1 0,-1 0 0,-1 1 0,-1 2 6,1 0-12,-2 2 1,2 1-1,-2 0 6,2 2-1126,-1 2 1126,1 2 6,-1 3-12,0 1-3013,-1 1 3014,0 2 5,-10 9 0,6-5-23,-7 7 12,11-7 0,1 0 0,3 0 33,1-1-2052,-1 18 2007,8-13 18,-1 14 503,7-15-504,3 1-11,2 1 17,1 1 2269,4-2-2275,1 0 45,2-2-39,2-2 0,2-1 12,1-3-52,2-1 52,17-3 27,-10-4-39,13-2 11,-13-7-11,1-3 0,3-3 11,1-1 28,16-11-16,-12 4 3386,8-6-3370,-11-5 0,-11 6-22,3-8-6,-13 9 6,-1 1 0,-3-1-1,-1 2-10,-2 1-6,-1 1-11,-1 0 11,0 1 22,-1-6 1,0 7-12,0-5 17,0 6-39,0 4 11,0-1 5,0 5-10,0 1 16,0 2-11,0 0 11,0 0 0,0 2-22,-2 0 17,0 0 5,-2 0-22,-2-1 27,-3 2-10,-3-1-6,-2 2 6,-3 0-6,-1 0 0,-1 0 0,-10 3 0,7 0 5,-6 4 1,8-1-12,2 0 17,0 1-22,2 0 17,1 0-6,-1 1 11,1 2-5,-1-1-6,1 3-17,-6 5 0,4-4 0,-1 5 12,7-6-12,1 1 17,3 0-6,1 1 1,1 0 5,3 2 0,-1 0-6,2 1-16,1 9 22,2-6-6,1 8 6,3-10 17,1 2-28,2-3 5,2 1-3392,2-3 3387,3-1 6,2-3-1,3-1 0,1-4 6,3-2 6,0-3 11,2-1-6,0-3 0,1-2 0,-1-2-5,10-10 11,-10 4-12,7-7 7,-13 4-1,10-20-11,-13 13 11,8-16-17,-15 19 23,-2 0-11,-1 2 11,-2 1-29,-3 2 12,0 0 12,-3 2-12,1 0 39,-1 2-17,0 0-5,0 3 3397,-1 2-3397,1 1 0,-1 2-6,0 1-33,0 1 11,0 1 5,-1 2 6,0 3 28,-1 2-17,0 5 12,-5 10-18,3-2-5,-2 9 0,1-5-3392,0 3 3392,0 1-524,-2 3 535,0 2-11,-1 2-5,-1 2 10,-1 0-10,-1 2 10,-7 14-57,5-13 52,1-9 0,1-2-12,-3 3-207,-4 5 207,6-15 7,-1-4 22,1 0 3000,-2-4-3006,0-2 750,0-1-744,-1-2 72,0-2-50,-13 4-28,11-6 344,-11 3-344,16-5-16,0-1 10,3-1-10,2 0-6,3 0-12,1 0-27,2-1-572,0 0-50,2 2-554,2 0-1698,2 1 2924,3-1 0,-2-1 0,-1 0 0</inkml:trace>
  <inkml:trace contextRef="#ctx0" brushRef="#br0" timeOffset="49460">19792 5347 16247,'-3'-7'2745,"0"1"-1233,3 6-566,0 0-644,-69-60-684,40 43 601,-18-16 0,0 5-51,19 26-17,-9 5-45,13 2 137,-1 5-192,2 2-23,0 4 11,3 0-22,2 3-6,4 0 11,4-1-22,5 0 6,2-2 11,5 0 10,5-2 494,3-1-488,7-1-5,4-1-11,6-2-343,4-1 349,4-1-1,1-2 1,2-1-7,-2-1-4,-3-1-1,-6 0 17,-6-1-17,-7 0 23,-6 0 10,-5 0-4,-2 1 44,-6 1-6,-3 2-5,-7 2 11,-5 1 11,-20 9-56,6-3-287,-13 7 276,12-5 5,-1 2 1,3-1-34,2 2 17,4-1-6,4 0-3194,6-2 3205,5-2-39,4 0 0,5-2 12,1-2 5,4-1 488,7 1-465,1-4-6,8 0 3397,7-3-3453,8 0 0,11-1 44,-7 0-269,-1 0 252,-11 0 1,-2 0-11,-1 1-6,1 11 56,-13-3 22,-12 17-3332,-11-11 3299,-12 8 11,0-4-268,-1 2 262,-2 0 1,0 1-18,2 0-5,2 0 0,2 0-5,4 0-1,4-1-22,0 18 17,8-17-11,3 12-1,7-21-16,6-3 3124,4-2-3595,20-2-67,-3-3-103,17-2-1868,-6-5 2548,10-3 0,-24 1 0,0-1 0</inkml:trace>
  <inkml:trace contextRef="#ctx0" brushRef="#br0" timeOffset="50565">12528 8186 19568,'4'-47'1027,"-1"0"0,0 4 0,-5 7-730,-9 18-17,-5 2-28,-2 4-23,-3 5-33,-3 3-2061,-7 11 0,-3 3 1937,-3 4-41,2 0 0,2 2-754,4 9 728,2 2-438,-6 20 445,11-9 4,-3 15-21,13-14 5,3 0-23,4 1-21,2-3 4,6 0-10,3-3-12,7-2-38,6-3-46,5-4-72,6-3-62,7-3-79,3-4-94,7-5-85,2-5-17,5-3 56,2-6-685,4-5 949,1-7 179,-29 6 0,-1-2 42,1 0 0,-1-1 25,1-1 0,0 0 17,-1-2 0,0 0 25,-2 0 1,0 0 838,-1-1 0,-1 1-618,22-18 70,-21 11 1,-1-2-51,-5 1 1,-1-1-63,1-3 1,-3 0 30,3-9 1484,-11 12-1517,-8 16 583,-2 5-745,-6 3 1529,-2 6-1575,-8 4 6,-3 6-17,-6 6 1,-3 3 599,1 4-600,-8 17-22,11-9-385,-1 9 340,14-15-17,5-3-39,3-2-11,7-3-22,3-4-18,8-3 34,3-4 17,5-4 40,4-4 44,2-3 39,2-5-279,0-3 324,-1-5 39,-1-3 51,-2-2 50,-3 0 33,-2-3-2563,-3-1 2609,-4-2-12,-3 1-35,-4-3 24,-4 1 179,-2-13-235,-7 11-22,-3-8-28,-6 15-2210,-3 3 2136,-4 2 1,-3 3 101,-2 4-135,-4 3-11,-1 3-23,-1 4 7,0 3 1677,2 3-1683,1 5-2043,3 2 2009,4 3-23,3 1 1950,4 2-2061,5 0-58,4 2-189,2 0-1456,12 12-225,2-9-3493,11 7-3779,-2-14 9362,0-3 0,-9-8 0,-5-4 0</inkml:trace>
  <inkml:trace contextRef="#ctx0" brushRef="#br0" timeOffset="51181">13595 8142 26245,'29'-31'179,"-5"12"-151,-24 43-17,-1 2-11,0 1 0,-2 1 0,-1 11-17,-1-9 6,0 8-6,-2-5 6,3-11 6,-2 4-7,4-16 40,1-3-5,0-4 10,2-2 1,2-5 5,2-3 0,3-5 34,2-4 62,9-14-18,-4 5-599,5-9 594,-5 10 5,1 0-150,-1 2 134,1 2-17,-2 3-17,0 2-22,-2 4-23,-1 3-5,0 3 552,-2 3-558,0 1 138,0 3-149,-1 2-3398,2 4 3387,-2 4 16,0 0 1,-1 4 0,-1-1-6,-1 0-17,-1 1 6,0-1-12,0-1 3404,0-1-3409,0-1 17,2-3-23,1-1 12,3-2 16,2-2-27,5-2 38,1-2-10,4-1-7,1-3 18,2-4 0,2-4 10,-1-3 7,0-2 10,-2-2 18,-2-2-6,-2-2 67,4-12-51,-7 6-1121,2-8 1121,-8 9 29,-3 1-12,0 0 28,-3 1 1,-2 2-6,0 3 11,-2 3-40,-1 4-48,0 4-24,-1 4 1145,0 3-1145,0 1 0,0 2 0,-1 12 0,1-1 0,0 13 0,1-3 0,7 18 0,1-8 0,8 16 0,1-12-2045,3 3 2045,3 0-21,-4-10 1,0-1-165,9 14 120,-5-9 1,-2 0-3,0 1-437,-2 7 436,-14-17-44,-6-2-50,-6-1-206,-6-4 77,-7-1-113,-3-2-139,-3-2-213,-1-3-325,0-2-599,0-4-2830,1-2 4510,-1-5 0,14 2 0,0-1 0</inkml:trace>
  <inkml:trace contextRef="#ctx0" brushRef="#br0" timeOffset="51572">14983 7968 20246,'0'-3'3002,"0"0"135,0 3-3048,-38 20-44,21-3-2843,-31 19 2815,30-5-12,2 0 460,2 3-460,3 0-2611,3 0 2601,4 0-12,4-2-297,7-3 286,4-1-28,8-1-6,4-1-33,4-4 0,3-2 27,2-6 46,9-5 50,-12-6 17,5-7 16,-17-6 119,3-14-68,-6 0 22,2-10 241,-19-16 0,-7-14 1,-1 8-318,5 21 1,-1 1 186,-5-23 0,-2-9 0,-2 15-138,-8 17-1,-1 6-44,-2 4-6,-1 6-12,1 5 79,0 4-89,3 5 2783,3 4-2839,5 3 478,4 5-556,4 3 1177,4 4-1329,2 2-201,7 3-320,4 2-533,7 2 458,23 18 0,-21-23 0,11 9 0</inkml:trace>
  <inkml:trace contextRef="#ctx0" brushRef="#br0" timeOffset="51914">15302 8623 17151,'36'-35'104,"0"1"0,0 0 1,-2 2-1,-2 0 0,-4 5 1226,7-12-1123,-2-3-11,-1-4-17,-4-3-6,-12 7 1,-1-2-101,-4 8 0,-2-2-12,3-14 1,-2-1-12,-5 9 1,-1 1-9,0-3 0,-1-2 0,-1 1 0,-1-4 42,-1-5 0,-2-7 0,-1 6-246,0 4 1,-1 0 202,0 2 0,-1-4 1,-2 7 86,-4 10 1,-1 6 664,-4-11-720,-3 2 1399,10 29-1455,2 7 952,1 3-969,1 8 11,0 3 6,-2 8 0,1 6-17,0 6 0,2 9 2022,2 9-2011,2 8-17,2-23 1,0 1 2,0 3 0,1 0-6,1 3 1,1 3-20,1 0 0,1 4 0,-1-2-11,3 7 0,-1 1-111,0-7 0,0 2 0,1-1 36,0-3 0,1 0 1,0-2-27,2 5 0,0-1-65,3 9 1,2 0-477,-1-12 1,2-3-485,0-6 0,1-1 137,0-1 0,0-4-2372,16 9-1871,-10-25 5271,3-5 0,-13-5 0,-2-1 0</inkml:trace>
  <inkml:trace contextRef="#ctx0" brushRef="#br0" timeOffset="52240">16110 8335 16953,'14'-45'808,"0"0"1,-1 3 0,-4 9 1793,-8 18-1789,-9 1 352,0 7-890,-6 0 421,1 6-500,1 0-79,1 1 1518,0 1-1591,5-1 12,3 2 129,13-1-140,2 0-17,10-1-11,1-3-6,18-5 11,-8-1-22,24-10 0,-25 5-2159,9-6 2192,-16 2-639,3-16 628,-8 5-178,2-14 179,-12 7 22,-4 1 16,-3 0 57,-5-1-40,-4 14 12,-5 1 16,-3 16 286,-24 5-285,13 4-23,-16 3-12,19 2-27,1 2-16,1 4-29,2 4 0,0 4 0,2 4 1935,1 2-1935,1 2 835,3 2-835,2 2-651,4 2 633,3 2-687,6 0 587,4 0-55,5 0-96,7-3-106,2-2-152,3-4-251,3-2-2549,11 3 2603,-4-9 1,-6-4-1,-14-11 1</inkml:trace>
  <inkml:trace contextRef="#ctx0" brushRef="#br0" timeOffset="52389">16729 8356 27572,'-16'-46'-9831,"4"8"8400,12 36 0,0 0 0,0 1 1</inkml:trace>
  <inkml:trace contextRef="#ctx0" brushRef="#br0" timeOffset="53314">16976 8385 16852,'28'-34'246,"0"0"1,0 0 0,11-14 0,-7 8 2298,-12 11-2226,9-18-224,-8 9 162,8-15-212,-7 8-6,1-5 389,4-7-417,-13 25 1,1-1 693,1-1 0,0-2-691,2-2 0,0-1-3,0-1 1,1-1-1,1-1 0,-1 0-11,1-1 0,0 0-633,-1 1 1,0 0 634,-1 2 1,0 0 2,-2 3 1,0 0 2,-2 4 1,-1 0 25,7-24 914,-5 9-842,-7 1 730,-8 14-803,-3 6-21,-4 16 1034,-1 9-1046,-1 3 2179,-3 6-2168,-4 6-27,-2 9 138,-2 9-122,0 8-907,0 9 930,1 7-23,10-24 0,0 0-725,1 3 1,1 1 721,1 1 1,0 2 2,1 1 0,1 1-6,1 2 0,1 0-5,1 0 0,0 1-810,1 0 0,1-1 799,1 1-1,0-1 15,1-1 0,0-1-9,1-2 0,1 0 0,1-4 0,0 0 1,8 27-270,5-8 196,-4-23 0,4-2-128,27 14 134,1-7 34,3-20 16,-14-18 17,1-6 12,-1-9 5,1-4 39,-3-5-11,-1-4 5,-4-4 18,-1-1 111,-4-5-112,-4 0-216,-1-2 250,-4 0 117,2-13-1022,-6 18 921,-1-5-290,-6 24 280,-3 6 336,0 6-387,-1 4 1143,-1 2-1171,-1 2 3061,-4 3-3049,-3 3-18,-4 4 6,-3 3 1,0 3-7,-2 1 1,1 3 972,2 1-973,1 0-16,4 1 0,2-1-6,4-1-5,3-3-23,4-3 22,4-1-21,6-2-12,7-3 0,4-2-23,5-2 23,3-3-3403,18-2 3459,-12-4 0,11-4-1215,-21-4 1254,-4-2-124,-5-3 163,-5-3 0,-5-2 12,-2-2-12,-4-1-10,0-1 4,-3 1 91,0-7-90,-3 10-1,-1-4-16,-1 13 2698,-1 2-2720,0 5 1793,1 0-1827,-1 4 246,1 0-274,-1 2 0,-1 2-6,-1 2-33,-2 4-22,-1 4-51,0 4-62,1 1-78,3 4-118,3 2-223,3 3-332,7 0-480,5 2-926,5-2-3465,6-3 5824,6-1 0,-13-11 0,0-1 0</inkml:trace>
  <inkml:trace contextRef="#ctx0" brushRef="#br0" timeOffset="53707">18793 7812 18867,'36'-46'590,"0"0"0,-3 4 0,-8 7 1994,-17 16-2220,-4 2-89,-2 3-96,-6 3-95,-3 4-17,-7 4 889,-5 1-917,-8 5 23,-5 5-29,-5 5-2344,0 6 2339,-1 5-17,3 4-590,14-5 0,0 1 573,-7 14-666,-3 14 656,17-17-50,5-1 10,5 6 34,8-13 11,5 2-23,7-17 1,5-5 21,4-4-4,2-5 55,2-6 1649,-1-4-1626,0-6 39,-3-2 33,-3-4 269,5-16-434,-10 9 238,4-8-5,-11 15-145,0 5-57,-3 5 0,-2 4 286,-1 5-286,-3 3 2785,-1 2-2785,0 6 0,-1 6 0,-3 10 0,-2 10 0,-2 8-1560,-1 10 1560,-2 7 0,5-25 0,-1 1-674,0 3 1,-1 0 673,0 4 0,0 0 0,-1 2 0,0 1 0,-1 2 0,-1-1 0,1 1 0,-1 1 0,0-5 0,-1 2 0,-1 0-533,0 0 0,0-1 0,-3 1 142,-5 8 1,-2 1 0,0-3-16,-6 8 0,-2-5-676,-4-5 1,-2-6 263,5-13 1,-1-3-228,-2 0 1,-2-1 41,-1-2 1,-1 0 251,1-3 0,0-2 306,3-2 0,-1-2 968,-3-3 0,1-4-1778,-8-6 1550,0-33 0,35 17 1,4-16-1</inkml:trace>
  <inkml:trace contextRef="#ctx0" brushRef="#br0" timeOffset="54150">19723 7472 16284,'12'-58'921,"0"1"1,1 0 0,0-7-1,0 4-624,-1 3 0,-1 7 196,-1-1-68,-5 13 2206,-2 11-2071,-9 8 493,1 15-1025,-6 7 22,1 17-10,-4 11 4,-2 11-639,0-1 0,1 4 606,3-8 0,-1 1-14,-4 15 0,0 2 6,4-11 0,1 0 0,0 3 0,-1 0-20,1 4 0,0 2-14,0-1 0,1 5-195,3-6 1,-1 6 0,0 1 0,2-5-46,1-6 0,1-3 1,1 3-358,-2 4 0,0 5 0,0-1 0,3-8-417,3 2 1,3-5-905,0-4 0,3-2 1594,3-1 1,0-4 0,2 2 0,1-7-1</inkml:trace>
  <inkml:trace contextRef="#ctx0" brushRef="#br0" timeOffset="54548">20510 6961 26200,'-33'38'-437,"8"-2"112,24-8-162,4 0-225,2 1-5978,4-2 5211,1-2-745,2-1 82,0-3-2569,0-3-49,-2-2 4874,1-4-114,-3-5 0,0-4 0,-3-5 8181,3-9-93,3-15-6469,-1 2-354,3-5-245,-6 12-213,1 1-91,-1-1-83,0 1-84,1 2 376,0-1-578,-3 6-101,0 1-83,-4 6-287,-1 1 24,2 9-91,1 0-1148,7 17-1080,-2-5 1571,6 10 0,-9-17 0,1-1 0</inkml:trace>
  <inkml:trace contextRef="#ctx0" brushRef="#br0" timeOffset="55599">21663 7606 20795,'7'-54'1062,"0"1"0,-1 4 1,-2 8-632,-3 20-67,-1 2-62,-2 5-61,-2 3-78,-2 4-62,-3 2 22,-10 4-78,1 4-6,-10 5-5,2 5-17,-1 4 39,-3 3-40,2 2-866,2 4 873,2 0-85,3 2 57,4 1-29,0 11 45,8-10-16,1 8-12,7-15 6,4-1-17,4-3-6,4-2 17,5-3 0,1-3 6,15-1 11,-8-5 11,8-2 29,-12-6-7,-2 0 18,-4-4 21,-1 0 29,-5 0 11,-3 0 856,-2 1-867,-3 1-57,-1 0 1,-3 1-28,-3 2-6,-5 0 0,-4 1-5,-4 3 5,-3 4-11,-5 4 17,-1 5-11,-3 4 5,0 3-300,0 3 300,2 2-825,4 1 809,2 0 16,5-1-17,4 0-5,6-2-22,4-2-40,8 8-6,5-9-44,9 6 186,5-12-405,7 0-129,4-4-679,5-1 349,1-4-145,2-2-1066,-1-3 484,-2-2-757,-1-2-723,-3-1-2318,-2-3 5283,1-1 0,-17 3 0,-2 0 0</inkml:trace>
  <inkml:trace contextRef="#ctx0" brushRef="#br0" timeOffset="56099">21746 8093 23995,'32'29'728,"0"-9"-560,1-36-17,1-2 17,4-3-17,-1-3 6,0-2-6,0-3-28,-2-4 1,2-4-35,1-6-47,-19 19 0,1-2 3,10-17 0,0-1-1139,-7 9 1,0-3 1106,2-6 0,2-4 0,-4 3-5,-1 2 1,-3 0 5,7-14 0,-2-1 3,-9 18 0,-2 1-17,0 2 0,-2 0 14,-1 2 0,-2 1 19,4-27 18,-5 11-1,-4 9 618,-4 11-623,-2 10 732,-2 7-720,-1 6 353,-1 3-410,-1 3 1828,-1 5-1828,-4 4 0,-12 21 0,3 2-2788,-10 19 2788,9-3 0,-2 7-269,13-24 0,0 1 269,1 1 0,-1 3 0,-4 16 0,1 2-606,4-11 1,1 0 601,-3 12 1,1 0-23,5-16 1,2-2-11,1 0 0,2-1-4,-1-2 1,2 0-67,5 26-23,4-6-11,6-9-92,4-7 75,3-8 2529,3-7-2484,1-7 39,1-6 34,0-5 16,1-6 29,2-4 16,0-5-5,2-5 17,-1-3 643,0-3-559,10-15 1445,-10 8-1485,8-9 107,-15 12-73,-3 5 28,-4 3 6,-3 5 11,-5 4-29,-4 4-27,-2 2 414,-1 2-515,-2 5 0,-1 0 0,0 4 0,-1 0 0,0 2 0,1 2 0,0 1 0,2 1 0,-1 2-69,1 1-104,2 0-85,1 1-151,3-2-1315,6 7-5031,3-3-3002,-1-1 8909,-1-7 0,-9-9 0,-1-1 0</inkml:trace>
  <inkml:trace contextRef="#ctx0" brushRef="#br0" timeOffset="56292">22998 7427 22212,'-27'-4'-1623,"8"-2"1,15 13-1</inkml:trace>
  <inkml:trace contextRef="#ctx0" brushRef="#br0" timeOffset="56943">23620 7632 21999,'1'-6'2840,"0"2"-706,-1 4-2061,-53-60-1705,23 44 1657,-6-16 1,-3 5 2,-19 36-17,15 0-5,-14 10-6,22-1-12,5 3 543,6 1-537,8 1-10,5 1 16,7-2 0,4 0 283,6-1-272,12 2 11,0-7 23,8-1 0,-2-9 33,0-4 107,13-5-67,-9-2 11,7-4 167,-3-8-139,-10 5-11,4-6 884,-13 8-911,-2 0-119,-3 4 0,-4 2 0,-1 2 0,-3 2 0,-1 18 0,-6 16 0,-1 13-1212,-5 12 1212,1-19 0,-1 2-1138,1-9 0,-1 2 1138,-6 11 0,-2 2 0,-7 5 0,-1-1-738,6-11 1,-1 0 711,-7 11 1,-2 3-162,6-13 0,-1 1 1,1-3 85,1-2 0,0 0 30,0-2 0,-1 2 0,1-5-97,-13 6-673,2-10 774,5-9 539,6-10-455,7-5 1676,7-9-1687,7-6-6,7-9 6,7-8 10,7-7 1,8-6 152,0 4 1,2-3-170,-3 8 0,0-1-6,10-12 1,3-2-1,-5 12 1,1 0-1,-1 1-3,8-7 1,0 1 2,-5 6 1,3-1 0,-2 2-1,4 0 0,-1 2 3,12-7 1,1 1 16,-15 10 0,0 1-13,-1 1 1,3-1 0,-5 3 680,18-14-688,-21 14 0,-1 1 62,14-16-16,-15 10 252,5-5-203,-17 14 18,-4 3 33,-3 4 16,-4 2 1895,-2 3-1956,-2 3 561,-1 2-577,-6 5-40,1 2-6,-10 11-16,5-1-17,-3 8-3386,4-1 3380,1 5-16,2 3-470,0 18 375,3-12-85,1 13-106,3-17-201,2-2-287,2-2-2888,5 6-6147,-4-13 9822,3 2 1,-7-18 0,0-3 0</inkml:trace>
  <inkml:trace contextRef="#ctx0" brushRef="#br0" timeOffset="57122">24170 7352 24105,'-31'-12'-7511,"8"8"-2320,25 23 8636,2-2 0,-2-8 0,0-3 0</inkml:trace>
  <inkml:trace contextRef="#ctx0" brushRef="#br0" timeOffset="57574">24625 7104 18708,'14'-41'377,"0"0"0,-1 5 0,-4 9 2233,-9 22-2559,0 5 1369,-2 6-1415,-1 4 29,-6 23-23,0-2 500,-4 19-517,3-15 1,-1 3 7,-4 10 1,-1 2-6,0 0 1,-1 1 2,-2 3 0,0-2-367,6-14 0,-1-2 353,-4 14 0,0 0 8,6-15 0,0 0-600,-3 9 1,2-3 593,0 7-4,1 1-16,5-18 21,2-1 2281,2-21-2209,2-4 820,2-6-853,2-4 1985,2-6-2002,4-4 17,2-6 0,3-4-11,3-4-1712,2-6 1712,4 0 0,1-3-344,2 3 366,0 3-11,0 3-11,0 5 0,-2 4-6,-2 4 23,-1 5-34,-1 4 5,-1 4 1,1 4-12,2 5 12,0 5-12,1 7-5,0 5-297,-3 4 303,-2 3 2124,-4 4-2125,-4 1 0,-5 1-5,-4 0 0,-7-2-17,-6-3-441,-9-2 452,-7-4-5,-7-3-17,-6-2-45,-4-4-28,-4-2-56,-4-4-79,0-3-111,-1-4-1240,4-3 943,5-5-421,6-2-1035,10-5 2111,6-3 0,12 6 0,4 1 0</inkml:trace>
  <inkml:trace contextRef="#ctx0" brushRef="#br0" timeOffset="57973">25130 7976 22453,'-1'6'3025,"0"-1"-1816,1-5-1069,32-69-67,-16 36-1097,2-8 1,3-9-1,-2 6 1075,3-13-26,-4 9 0,-1-1-926,-7 17 0,0 1 912,0-3 0,1-1 3,1-2 0,0 0-442,1-1 0,0-1 444,0 0 1,1 0-3,-1 0 0,0 0 0,-1 2 0,-1 0 3,-1 2 0,0 1 11,-2 3 0,0 0 45,3-23 39,-3 10-440,-5 3 406,-3 18 1217,-4 2-1272,-4 16-1,-4 4-11,-3 4 0,-4 3-11,-2 4 2453,-2 6-2447,-7 15-6,2 19-12,2 4 657,17-21 1,3 0-657,1 23-965,5 6 967,3-28 1,0 1-1037,3 1 0,0 2 1011,3 1 0,1 1-11,2 1 1,0 0-26,0 1 0,2-1-31,-1 1 0,0-1-31,0-1 1,0 0-37,-2-2 0,0 0-65,-1-4 1,-1-1-395,5 27-377,-3-11-66,-4-10-291,-4-9-7863,1-8 3578,0-15 3848,3-5 1798,-1-8 0,-2 1 0,-3 2 0</inkml:trace>
  <inkml:trace contextRef="#ctx0" brushRef="#br0" timeOffset="58275">25659 7845 10254,'3'-5'9645,"-1"0"-3047,-2 5-6464,15-23-11,-11 18-5,11-18 0,-12 24-18,3 0-10,2 1-45,4-2-28,4 1-17,4-1-6,1-2 12,1-1 38,9-8-72,-8 0 45,4-7-6,-12 2 1,-2-1 49,-3-1-33,-2 1 28,-2 1-5,-3 2-1,-1 0 17,-1 3 0,-3 0 23,-2 1-17,-2 0 22,-3 1-5,-1 1-6,-2 0 5,1 2-27,-3 2-6,1 2-28,-3 0 11,0 3 51,-20 14-79,12-1 6,-15 14-17,19-4-1739,2 4 1706,4 4-40,4 3-2859,4 4 2725,5 2-129,7 1-478,5-1-104,9 0-595,4-4-3511,2-2 5024,5-1 0,-15-16 0,-1-3 0</inkml:trace>
  <inkml:trace contextRef="#ctx0" brushRef="#br0" timeOffset="58707">26505 6771 26402,'5'16'-611,"0"0"-45,-1 1-604,0 1-1781,-2 1 3041,1 1 0,-2-9 0,1-1 0</inkml:trace>
  <inkml:trace contextRef="#ctx0" brushRef="#br0" timeOffset="58865">26746 6842 26077,'16'49'-4722,"-1"7"-4901,-12-31 9623,0 7 0,-2-22 0,-1-4 0</inkml:trace>
  <inkml:trace contextRef="#ctx0" brushRef="#br0" timeOffset="59123">27235 6339 23692,'-10'-42'373,"0"-1"1,0 5-1,6 7-216,9 16-45,3 5 17,14 7-95,-2 9 790,13 12-824,-1 11 0,4 12-610,-17-14 0,0 1 610,0 4 0,-1 3 0,0 5 0,-2 3 0,-2 4 0,-2 3 0,-2 5 0,-2 3-537,-2 4 1,-3 2 536,-2-19 0,-1 0 0,-2 1-464,-1 0 0,-1 1 0,-2-1 433,0 0 1,-1 0 0,-4 1-91,-3-1 1,-2 1 0,-2 0-1,0-3-38,-1 2 1,-1-3-1,-2 1-75,-7 10 1,-3 0 0,-1-4-827,-5-1 1,-2-6 151,0-1 1,-3-3-1971,1-2 1,-1-2-2007,4-6 0,2-1 4828,3-5 0,3-3 0,-2 1 1,14-9-1</inkml:trace>
  <inkml:trace contextRef="#ctx0" brushRef="#br0" timeOffset="62099">11521 9523 23427,'16'-35'129,"0"0"0,0 2 0,3 7-112,20 14-6,4 0 0,2 3-5677,0 0 5660,-2 4 6,-4 2 1023,-6 1-1046,-7 2-10,-8 2 919,-7 2-886,-5 2 6,-6 2 16,-7 3 3225,-7 3-3236,-7 3 12,-24 14-12,6-7-523,3-2 1,-2 0 533,-8 4-14,17-9 1,0-1-85,-7 6 126,-10 5-11,15-8-16,-6 4-6,17-10 11,4 0-12,2-2-4,3-2-2869,3-1 2845,2-1 1021,3-2-1015,2 0 95,4 1-84,3-2 12,4 2-11,4-4-6,3 0 3403,4-1-3397,1-1-3393,2 0 3387,0-1-11,-1-1 11,3 0-6,-10 0-10,1 1 10,-13 1 17,-2 0 3398,-2 1-3403,-3 2 10,-2 2-16,-6 2 12,-3 3-1,-3 1-11,-4 1 0,-1 1 5,-1-1-5,2 0-5,-1 4-6,8-5-6,1 2 6,9-4-1,3-2 12,4 1 0,1 0-5,5 0 5,2 2 0,4 1 0,1 2 5,3 2-5,2 3-5,11 13-6,-4-7-297,6 8 302,-10-10-5,-2 0 11,-1 0-6,-4-2 1,-2-2-6,-3 7 16,-7-6 40,-9 13-23,-6-13-10,-9 6-7,-2-6-22,-2 1 6,-3 1 6,-12 10 21,0-1-10,1-1-407,9-7 429,13-13 6,3-2 5,1-3-6,2-2 7,0-1-7,1-1-10,0-1 730,0-2-730,1-1-12,0-1 0,2 2-5,2 0-12,0 1-5,2 1-404,-1 1 320,2 3-140,0-1-571,3 3-2533,2-2 3339,2 0 0,-2-2 0,-1 0 0</inkml:trace>
  <inkml:trace contextRef="#ctx0" brushRef="#br1" timeOffset="88131">14363 5199 12662,'-52'10'1066,"0"1"0,6-1 0,7-3 967,8-5-1148,15-1-481,-4-2-40,17 0-50,2 0-68,1-1-44,0 1-51,0-2 112,2-1-118,1-1 1,2 0 11,2 0 0,0-1 5,3-2-5,2-1 0,2-5-12,5-3 136,18-22-152,-1 3-724,-10 9 1,2-1 647,-2 2 0,0 1-775,5-4 1,2-1 752,4-4 0,2-1-783,5-5 0,3 0 761,-15 12 0,2-1 1,4-4-325,-1 4 0,5-5 0,3-2 0,2 0 0,-2 1 0,-4 3 316,5-3 0,-4 4 1,2-1-1,3-3-152,-2 2 0,5-4 1,1-1-1,1 0 1,-3 3-1,-3 3 153,0 2 1,-2 3 0,-2 1 0,0 0 2,2 0 1,-1 1 0,1-1 0,0 1-2,-2 1 0,1 1 0,0-1 0,1 0-144,11-5 0,4-1 0,-2 1 0,-2 1 142,-1 0 0,-3 3 0,3-2 4,-1 0 0,4-1 0,-2 0 1,-7 4 166,5-4 1,-7 3 508,-2 1 0,-6 2-411,-8-1 1688,-33 16-1928,-7 3-61,-23 10 77,5 2 190,-14 7 1595,9 0-1893,1 2-155,1 0 1528,3 2-3223,4-1 1333,3 4 0,10-11 1,3 0-1</inkml:trace>
  <inkml:trace contextRef="#ctx0" brushRef="#br1" timeOffset="90206">17653 3799 19983,'7'-49'1028,"0"1"1,0 2 0,-2 13-777,-5 29-112,0 1-28,0 3-62,0 6 34,0 2 0,0 8 103,-2 16-98,1-2-680,-2 13 671,-1-8-21,-1 4-10,-2 0-31,1 4-29,-3 0-49,0 1-104,-2 1-109,5-15 1,-1 2-936,-4 29-87,1-3-600,4-11-993,4-21-5392,2-5 8277,-1-5 0,1-7 1,0-5-1</inkml:trace>
  <inkml:trace contextRef="#ctx0" brushRef="#br1" timeOffset="90614">18167 3592 22119,'-27'-34'294,"-1"1"0,-16-21 861,44 54-303,0 0-171,6 0-382,0 0 72,7 0-89,10-3-4,-3 1 0,11-3 1,-5 2-9,0-1-189,3 0 421,-1 0-409,16 2-195,4 4-332,-1 3 285,-4 5-11,-17 3-8,-3 4-6,2 20-18,-9-5-1073,-2 16 1231,-10-8 13,-6 2 10,-5 3 10,-6 1 12,-5 2-1,-2 1 34,-2 1-21,2-2-42,2 0-43,5-3-28,6-1-90,3-1-2980,10-3 2837,4-4-80,8-4-99,4-7 65,4-5-397,2-5-886,3-3-1691,1-5-471,2-3-4833,-3-2 8715,-4-2 0,-13 0 0,-5 0 0</inkml:trace>
  <inkml:trace contextRef="#ctx0" brushRef="#br1" timeOffset="90898">18157 3895 16412,'52'-28'210,"1"0"1,-4 2 0,-4 5 1303,4 10-1368,1 0-17,1 0-23,-1 1-16,-2 0-12,-5 1-16,-4 0-6,-5 1-11,-4 1 1510,-6 1-1522,-4 1 975,-5 1-997,-3 1 2887,-4 0-2921,-2 2 1381,-4 1-1710,0 0-103,-1 0-3381,1 1 3836,0 1 0,1 0 0,-2 1 0</inkml:trace>
  <inkml:trace contextRef="#ctx0" brushRef="#br1" timeOffset="117715">703 11381 19729,'-5'-53'703,"1"1"0,0 0 1,-2-3-1,3 6-594,4 10 0,2 7 42,2 12 1346,0 3-1387,1 3 480,0 4-519,1 3 221,0 3-266,1 2 851,-1 3-861,2 4 7,-1 3-1,2 8-5,-2 4-11,0 6 16,-3 7-271,-2 6 266,-4 6 5,-4 5-22,-3-12 0,-2 1-563,-8 20 552,4-21 0,0-1-1567,-8 10 1589,1-3-11,0-5-806,-5 12 823,8-16 175,-3 6-164,5-8-6,8-16 459,-1 4-380,7-19 1669,2-1-1591,-3-14 949,3 2-1111,-3-13 11,3 5-5,0-2-1,3-1 12,1 0-18,3 0 7,3 2-23,2 0-11,1 3 22,3 1-11,2 2 5,1 1-16,2 2 22,2 3 1,1 0-1,3 2 0,0 2-17,3 2 1,3 2-2360,1 2 2371,1 2-526,16 10 503,-14 0-28,14 15 28,-29-8 12,-2 9-6,-19 4-6,-8-8 17,-10 8 28,-4-13-34,-5 0-302,-3-3 302,-3 0-11,-2-2-1253,-2-1 1253,0-1-34,-1-2 1688,4-1-2073,-6 0 10,13-5 252,-1-1-1210,16-5-1451,4-6-6922,5 0 9757,1-5 0,1 6 0,0 1 0</inkml:trace>
  <inkml:trace contextRef="#ctx0" brushRef="#br1" timeOffset="117918">1550 11280 26771,'-18'-12'-1479,"5"4"-1483,18 19 2962,2 2 0,-3-6 0,1 0 0</inkml:trace>
  <inkml:trace contextRef="#ctx0" brushRef="#br1" timeOffset="118170">412 12491 23019,'-3'0'2094,"0"0"-1225,3 0-853,64-45-1711,-25 25 1709,7-9 0,4 1-652,-20 16 0,0 2 643,2-1 1,2-1-3,2 0 0,1-1-12,0 1 1,1 0-31,0 0 0,1 0-729,-1 0 1,0 1 436,-1 1 1,0-1-471,-1 1 0,0 0-2260,-1 1 0,-1 0-6635,25-6 9696,-11 3 0,-23 6 0,-12 3 0</inkml:trace>
  <inkml:trace contextRef="#ctx0" brushRef="#br1" timeOffset="118856">4365 11670 26396,'-34'30'-67,"0"20"-79,21-5-184,-1 14-3202,8-18 2367,2-2-1238,4-1-4346,5-4 6112,4 0 0,-2-17 0,0-2 0</inkml:trace>
  <inkml:trace contextRef="#ctx0" brushRef="#br1" timeOffset="119198">4687 11250 22185,'-44'3'4,"0"-1"0,5 0 0,8 5-4,19 21 888,5 1-893,3-1 5,3-2-6,3-2 322,2-3-311,11 2 18,1-9-12,7 0 198,-3-10-130,-1-2 671,21-27-576,-20 11 16,14-22 1,-27 17 500,-2-3-361,-2-12-201,-1 7-6,-4-7 118,-2 6 11,-11 8-241,3 5-16,-8 14 5,5 10-17,-1 6 6,-3 5-29,1 3-77,0 2-2617,3 3 2163,3 0-3356,5 16 3927,5-6 0,2-5 0,2-15 0</inkml:trace>
  <inkml:trace contextRef="#ctx0" brushRef="#br1" timeOffset="119398">5550 11247 24367,'-49'-8'285,"-1"1"1,4 2-1,4 4 369,-1 13-548,0 10-895,3 8 823,3 7-12,4 8-27,4 8-1,13-6 1,2 3-727,4-7 0,0 2 726,3-4 1,-1 3 0,2-1-1,0 13 0,1 0-25,-1 6 1,0 1-36,2-18 1,0 0 0,0 1-66,0 2 0,0 1 1,-1 0-139,1 1 0,0 0 0,-1 1-282,0-1 0,0 0 1,-2 4 318,0 3 1,-1 4-1,0 0 1,1-8-1,0 1 1,0-3-1,0-3 1,0 1-1,-1-1 1</inkml:trace>
  <inkml:trace contextRef="#ctx0" brushRef="#br1" timeOffset="119557">4655 13413 16350,'-27'-47'406,"0"0"1,0 0 0,2 1-1,1 1 1,7 2-888,11-1 0,6 1 792,-3-2 0,3-2 85,3 4 0,2-3 0,2 1-154,2 3 1,0 0-1,2 1-788,6-21 1,2 3 589,2 11 1,1 5 6,14-9-12,1 5-22,3 3-6,2 4 6,2 0 247,2 1-281,1 2-11,0 0-45,0 2-78,-1 1-1381,-3 5 0,2 1-1047,-18 11 0,0 1 2471,19-12 1,-5 3-1,-17 12 1,-2 0 0</inkml:trace>
  <inkml:trace contextRef="#ctx0" brushRef="#br1" timeOffset="119900">6018 11937 21363,'40'-29'-1014,"0"0"1,-2 1-1,-3 8-5478,10 13 6492,9 0 0,-25 4 0,0 0 0</inkml:trace>
  <inkml:trace contextRef="#ctx0" brushRef="#br1" timeOffset="120744">6896 11632 24378,'55'-16'183,"0"1"0,-13 5 0,-4-2-71,12-21-649,-25 11 637,-3-2-10,-3-2-17,-3-4-12,-3 0 341,-2-2-341,-3 1 6,-4 1-16,-2 2 33,-3 3-11,-3 3 509,-10 0-554,0 10 0,-6 0-11,1 9 345,-1 3-345,-14 11-17,8 1 518,-8 10-512,11-1-6,2 5 16,1 3 18,3 4-40,0 2-2999,2 4 2994,1 3-34,2 2-145,4 0 179,3 2-6,4 0 11,7-3-14,4-12 1,3-2 8,13 12-856,-6-14 0,2-3 855,18 3 1,5-5 0,3-6-6,2-7-8,-1-4 20,-1-10 5,-3-7 1768,-1-9-1757,-3-7-740,1-7 740,-1-6 796,-1-6-802,-21 21 1,0-2-1,1-2 1,-1-1-3,0-3 0,0-1 2,0-3 1,0 0 2,0-4 1,-1 0-1,1-3 0,0 0-816,0-2 0,1 1 822,-1 0 0,1-1-1,-2 7 0,2-1 0,-2 2 3,2-3 1,0 1 3,5-8 0,-2 3 422,0 0-324,-8 11 16,-5 11 936,-6 6-1036,-2 11 1189,-3 1-1201,-1 10 2722,-4 4-2727,-3 10-6,-6 6-302,-4 10 291,-4 9-3238,-3 7 3235,12-21 0,0 1 3,-1 2 0,0 1-471,-1 2 0,1 1 459,-1 1 1,1 2 1,-1 7 1,-1 5 0,2-4 6,3-4 1,0 0-4,1 0 1,-1 3-1,5-6 6,5 9-6,9-8-1853,5-9 1848,8-6 154,19-4-160,14-13 11,-15-10 1,1-5 791,-6 0 0,1-4-786,10-12 0,-1-3 197,7-9-186,-18 9 0,0-1 6,8-12-12,-1-2 1,-3 0 5,-4 0 1128,-14 14 1,-1-2-1095,5-11 17,0-8 11,-15 20 0,-4 6-73,-2 3-227,-4 4 227,-1 3 506,-4 2-506,-2 3 1045,1 0-1045,-1 3 706,3 0-706,0 3 295,2 0-295,-1 4 0,2 2 0,-2 5 0,1 5 0,1 5 0,0 7 0,3 4 0,-1 6 0,6 3-784,2 2 784,7 2 0,4 0 0,5 0-1285,4-1 1285,1-1 0,-8-15 0,-2 0 0,5 10 0,-1 8 0,-17-22-147,-19 5-94,-1-10-151,-15 4-213,4-11-302,0-4-561,1-4-1534,3-3 3002,0-8 0,12 4 0,2-3 0</inkml:trace>
  <inkml:trace contextRef="#ctx0" brushRef="#br1" timeOffset="121084">8827 11313 19378,'3'0'3797,"-1"0"-475,-2 0-3221,29 38-12,-17-25-10,23 28 5,-23-36 0,2-2-17,0-1 11,1-2-11,1-3 1,0-2-7,0-4 6,-2-3 1,-2-3 4,-2-4-4,-1-3-7,-3-4 1,-1-3 11,-3-3 16,-1 1 34,0 3 23,-1 5 22,0 5-28,0 6-28,-1 4-39,-2 5-51,-3 4 1,-4 5 6,-4 5-3421,-4 7 3392,-5 5 0,-2 3-1274,-2 5 1274,-1 1-753,2 1 753,2 0-562,4-1 562,3-1 0,6 0 0,5 0 0,6 0 2109,7-1-2109,9 1 812,8-1-3198,1-10 0,3 0 2386,22 11 0,-7-5 0,-17-14 0</inkml:trace>
  <inkml:trace contextRef="#ctx0" brushRef="#br1" timeOffset="124763">3885 13169 14,'-60'3'194,"0"-1"1,0 0 0,6 0 0,1 0 0,4 0 1295,4-1 0,2-1-210,-15-3 0,3-2-743,3-2-352,12 1 0,12-3-40,30-3 1070,10 0-963,33-11-12,2 5-47,-10 5 1,2 0 88,-2 2 1,1 1 438,4-1 1,3-1-257,4 1 0,3-1 36,3 0 1,5-1-52,-14 4 1,5-1 0,1 1 0,-2-1-1090,5 0 0,-2 0 0,4-1 797,-2 1 1,5-1-1,-1 1 1,-2 0-557,4-1 0,-3 0 1,2 1 574,0-1 0,1 1 1,5-2-188,-13 3 0,5-2 0,2 1 0,-1-1 0,-3 1 109,1 0 0,-3 0 1,1 0-1,2 0-143,0 0 1,4-1 0,1 0 0,-2 0 0,-3 1 111,-2 0 1,-3 1 0,-1 1 0,1-1-13,0 0 0,-1 0 0,2 0 0,2-1 13,4 0 1,3 0-1,2-1 1,-1 1 0,-3 0-38,0 0 0,-4 1 0,2 0 0,5-1-4,-10 1 0,4 0 0,3-1 0,1 1 0,-1-1 0,-3 1 0,-4 1-9,9-1 1,-4 1 0,-2 0 0,3-1-9,0 0 0,3 0 0,1 0 1,-2 0-1,-4 1 3,-3 1 0,-3 0 0,-2 1 0,1 0-3,-1-1 0,1 1 0,-1-1 1,1 1 22,-3 0 1,1 0 0,-1 0 0,0 0-22,14-2 0,-1 1 0,0-1-2,-2 1 0,-2 0 1,0 1-3,-1-1 0,-2 0 1,0 0 1,-3 1 0,0 0 0,-2 0-4,-1 0 1,-1 1 0,0-1-3,17-1 1,-1 0 47,-5 1 1,-1 1-60,-5 1 1,-1 0 183,-5 2 1,-1 0-899,7 1 0,-1 1 695,-13 2 0,-2 0 0,24 1 1,-35 1-1</inkml:trace>
  <inkml:trace contextRef="#ctx0" brushRef="#br1" timeOffset="127746">11505 12516 23456,'19'-45'748,"1"0"1,-3 5 0,-4 10-290,-11 23-381,-1 5 12,-4 10-51,0 3-11,-4 11 6,-2 0-4,-1 5-30,-1 3-937,-1 3 892,0 3-651,-3 18 170,7-11-561,-1 13-8744,8-4 8825,2-19 1,0-1 0,1-25 0</inkml:trace>
  <inkml:trace contextRef="#ctx0" brushRef="#br1" timeOffset="128098">11885 11994 22254,'-41'28'35,"0"1"1,4-3 0,8-2-14,19 0 1,4-3 725,7 4-703,5-8 363,6 0-324,4-11 190,4-2-179,2-3 6,2-4 22,0-2 6,0-6 33,0-3-63,-4-4 120,-1-2-77,-4-3 87,-3 0 130,-3-12-191,-4 9-45,-3-7-22,-5 11 72,-8-6-67,-7 5-38,-7 2-40,2 11-12,1 10-10,5 6 0,0 4-29,-1 6-22,2 2-33,1 6-90,2 2-207,5 6-605,3 3-393,3 6-1937,6 2-6520,2-1 9830,2-8 0,-3-15 0,-2-9 0</inkml:trace>
  <inkml:trace contextRef="#ctx0" brushRef="#br1" timeOffset="128298">12513 12051 26598,'-9'46'-14,"0"0"1,-1 0-1,2-1 1,-1 0-1,4-3-3,4 6 1,2 0-1632,0 4 1,0 5-1,0 2 1358,-1-10 0,1 2 0,-1 0 0,0 1-323,1-1 0,0 1 0,-1 1 0,-1 1-474,-2 0 0,0 2 1,-1 2-1,-1-3 1,0-3 1018,-3 11 1,-1-3-1,-1-3 1,2-3-1,0-2 1,0-5-1,-2-7 1,1 1-1</inkml:trace>
  <inkml:trace contextRef="#ctx0" brushRef="#br1" timeOffset="128431">11901 14100 21545,'-1'-57'600,"1"0"1,-1 1-1,2 9 1,2 3-1,1-1-1977,1-6 0,3-2 0,2 4 1511,6-8 1,3 3-875,2 0 1,2 1 823,1 0 1,2 2-24,2 2 1,0 1-236,1 3 0,1 1 196,-1 4 1,2 0-619,-2 4 0,1 0 596,-2 4 0,0 0-20,-1 3 1,0 1 171,-2 2 0,-1 1-329,0 2 1,0-1-1191,8-5 1,1 0-1768,-9 7 0,1 0 3262,9-8 1,-3 3 0,-7 7 0,-3 1 0</inkml:trace>
  <inkml:trace contextRef="#ctx0" brushRef="#br1" timeOffset="128867">13595 11960 18119,'9'-42'973,"1"0"0,0 0 0,0-6 0,-1 6 667,1-4-1170,-9 31 217,-1 7-514,-3 6 129,-3 7-201,-5 7-1,-4 10 1,-4 9-507,-3 8 479,-1 9-11,-4 6-43,14-24 1,0 3-11,-3 12 0,-2 6 1,3-3-1531,-1 1 1,1 0 1503,0 2 0,-1 5 1,3-4-40,3-6 0,3-3-888,0 2 0,2-1 810,1-1 0,2-1-311,5-3 0,2-1 170,2-3 1,3-2-118,5-4 0,3-3-739,25 19-432,11-12 686,-25-20 1,1-3-432,3-2 0,-1-2-871,2-2 0,0-3 1985,5-4 0,-2-1 1,3 1-1,-1-5 0</inkml:trace>
  <inkml:trace contextRef="#ctx0" brushRef="#br1" timeOffset="129423">12820 12015 13457,'2'-5'5686,"0"1"-1558,-2 4-3899,-2-61-5710,-3 44 5621,-3-45 25,-4 61-53,-1 0 1006,-1 3-1029,0 2 12,-2 4 0,1 4-17,-3 1 0,1 4-17,-3 1 6,-2 3-488,-2 4 494,-4 2 5,-4 4-12,-4 4 18,-6 2 0,-2 2-76,16-14 0,-1 0 467,-17 14 1,0-1-482,1-1-50,8-5 560,12-5-992,13-4-968,15-6-8381,25-2 8398,-4-6 0,5-2 0,-19-6 0</inkml:trace>
  <inkml:trace contextRef="#ctx0" brushRef="#br1" timeOffset="130273">14541 12013 19641,'0'-6'3450,"0"2"-1831,0 4-1479,-68-33-1460,37 27 1373,-12-10 1,0 4 41,10 21-28,-1 5-11,1 3-28,1 4-3391,2 4 3374,3 5 95,6 4 0,0 4-112,-2 9-19,4 8 0,5-1-3,10-8 0,4-13 0,4-1-162,22 7 27,0-13-64,2-6 1,3-3-32,12 0 135,-14-8 0,4-2-232,11-7 0,0-4 343,13-5 20,-13 1 1,-3-3 452,-3-8-377,-3-1 28,-4-1 39,-4 0 2857,-3 1-2605,4-8-218,-9 9 140,6-9 928,-14 15-1118,-1 0 610,-6 8-639,-2 3-22,-3 2-17,-3 2-5,-15 9-45,-1 1-6,-11 8-578,6-1 578,0 2-17,4 0 1,3 0-6,8 0 5,4-1-5,6-2 11,6-1 0,5-3-28,16-1-28,13-6 33,22-9 29,-7-5 0,5-8-254,-19 0 282,12-11 10,-16 4 68,-9-2 0,-2-1 0,-6-2 218,4-13-173,-20 20-6,-3 1 129,-3-6-174,-1 7-11,-3-3-22,-2 9-22,-3 2-23,-1 2-17,-4 4-11,-2 1 11,-4 3-11,-3 3-217,0 1 217,-2 6-34,-9 7-5,11 0 0,-4 5 287,15-4-399,4 1-152,6 1-195,3 0-354,6 1-604,3 0-1529,7-2 2263,6 1 0,-10-10 0,1 0 0</inkml:trace>
  <inkml:trace contextRef="#ctx0" brushRef="#br1" timeOffset="131224">15366 12177 20336,'5'-7'4223,"-1"1"-3691,-4 6 851,0 0-1349,14-6-12,-18 17-5,9 0 6,-22 18-18,1 2 1,-1-1-6,-4 15-1583,4-11 1572,-3 10 11,7-16-11,1-3 22,0-3 6,4-6 28,1-4 50,2-5 17,3-4 6,1-3 1554,3-4-1577,2-4 90,12-17 16,11-10-2541,3-4 2441,7-2 17,-7 11-324,3 0 257,2 2-7,1 2-49,1 2-511,-1 4 544,-1 3-11,-1 5 28,-2 5-51,5 5 6,-12 6-22,1 5 22,-13 6-34,-2 3 6,-3 2 2135,-2 4-2247,0 13-22,-3-7-316,0 10 42,-3-11-130,1-1-33,0 2-107,3-1 140,5 1-498,6-3-516,8-3 96,9-6 187,-2-10 1,3-2 820,20 0 288,-14-4 1,-1-1-846,20-5 1268,1-5 129,-1-3 124,-1-3 156,-5-3-876,-1-3 932,-4-3 112,-3-2-76,-15 6 1,0-2-143,11-12-323,-15 13 1,-1-3 478,-5-4 1,-2 0-337,-1-6-2212,2-17 2067,-25 30-73,-7 4 833,-11 6-917,-8 5-22,-9 5-12,-9 8-72,-8 6 24,28-2 1,-1 0-599,0 2 0,0 1 590,2 1 1,0 1-9,1 0 0,2 2 996,-5 7 1,3 1-1000,-10 15-336,18-16 0,3 0 336,6 9 759,6-5-770,9-3 0,5-4 1725,8-5-1702,7-4-12,5-5 75,5-5-70,5-1-4,4-7-1115,-10-1 0,2-2 1109,18-9-6,-18 4 0,0-2-651,12-11 657,-1-6 5,-4-4 0,-1-6 6,-4-6-12,-18 21 1,-1-1 5,1-3 1,-1-1-1,0-2 0,0-2-478,0-2 1,-1-1 480,1-1 0,-2 0 16,1 0 1,-1 0 5,-1 3 1,-1-1 153,3-18 1,-2 2-119,-6 22 1,-1 1-6,2-12 1,-2 4 44,-6 14 252,-3 7-280,0 5 2507,-2 6-2546,0 4 843,0 1-877,-1 5 1694,-1 3-1660,-7 17-56,1 3-9,-1 6 1,-1 4-1645,-4 17 1661,6-14 0,0 1-3,3-7 1,0-1 2,0 3 1,0 0-4,0 2 0,-1 1 6,0-1 0,1 1-3,0 0 1,0-1-4,1-1 1,0 0-9,2-2 0,0 0-26,-2 27 1,4-8-468,4-8 468,5-7 6,4-8-29,11-2 40,-2-13 10,7-3 12,-3-12-16,3-7 16,3-3 0,2-7-573,0-4 556,2-3 45,-2-4 6,-1-1-6,0-2 22,-1-2-33,0 2-1503,-2 0 1508,-1 4 326,3-4-298,-11 12 6,0-1 4,-12 12-4,-3 4 468,-1 1-479,-1 3 3293,0 6-3332,-1 2 138,-2 8-144,0 2 0,-2 3-28,-1 16 17,3-9-17,0 12-746,2-13 673,4 1-95,2-2-479,4 0 177,3-3-280,0-1-337,-1-2-666,0-5-2246,-2-4 4027,-2-5 0,-2-3 0,-3-2 0</inkml:trace>
  <inkml:trace contextRef="#ctx0" brushRef="#br1" timeOffset="131388">17595 11924 20811,'-5'-8'3272,"1"1"-2740,4 7 527,0 0-964,-53-60-846,38 44 751,-14-17 0,5 6 161,21 26-306,2 7-62,2 2-287,2 7-548,3 3-1277,3 4 2319,3 6 0,-5-12 0,0 0 0</inkml:trace>
  <inkml:trace contextRef="#ctx0" brushRef="#br1" timeOffset="132040">17712 12603 24292,'44'-26'132,"0"-1"1,-2 2-1,-7 0-42,-7-5-23,0-5 12,1-6-29,0-7-3400,0-6 3366,-14 23 1,-1 0-12,0-4 1,0 0 2,0-2 1,-2-1 116,1-1 1,-1 0-112,-2 2 0,0 0 8,-2 1 1,0 2 50,3-27 11,-6 11 752,-4 0-747,-6 19-16,-3 2-17,-3 18-22,-2 5 330,-1 4-352,-1 4-1,-4 5-6,0 7-5,-2 7 6,-1 9 1286,1 6-1297,1 10-7,1 8 12,10-24 0,1 2-17,-2 20 1,2 2-701,1-12 0,2 1 683,-2 16 1,2 0-26,2-16 1,1-1-149,1 1 0,0 0 61,0-1 0,1-1-347,0-1 0,1 0 288,1-4 1,0 0-216,2 27-28,4-10-51,-2-10-84,0-10-83,-2-9 731,-2-8-1617,2-6 3461,-2-8-2699,3-7 1072,-1-6-623,1-6 229,-3-4 201,0-5 158,-1-3 714,-1-3-424,0-2-3036,0 0 3204,-1 2-225,-1 2 136,-2 4-89,-2 4 307,-4-4-498,2 9 374,-2-2-525,5 8 3217,3 2-3352,1 1 305,5 1-349,3 0-6,7 2-17,4 0-11,5 1-23,5 1-10,4 1-13,4 0-15,4 0-1,1 0-521,2-2 527,-1 0 34,-2-2 22,-4-1 11,-1-3 28,-3 0 1,-2-3 4,-2 0 29,-1-1 22,-4 1-34,1-6 147,-9 6 55,0-3 387,-11 5-292,-2 4-61,-1 0-45,-1 4 454,0 1-426,0 2 6,-3 0-213,-2 3-56,-3 4 33,-7 9-5,-1 11-11,-1 2-532,3 5 509,7-7-22,0 3-50,3 1-57,0 2-151,2-1-929,1 14 66,0-13-2567,1 6 3727,0-14 0,0-13 0,0-1 0</inkml:trace>
  <inkml:trace contextRef="#ctx0" brushRef="#br1" timeOffset="132222">18802 11970 19563,'-29'-42'125,"1"0"0,1 3 1,4 11 2097,9 21-2223,1 4-22,4 1-17,2 3 938,2 4-1022,1 4-129,3 6-235,-1 4-320,3 6-598,2 3-1457,3 4 2809,4 8 1,-4-19 0,0 0 0</inkml:trace>
  <inkml:trace contextRef="#ctx0" brushRef="#br1" timeOffset="132556">19188 12301 21999,'1'-3'2442,"-1"0"-1103,0 3-1249,-67 21-29,37-7-1301,-11 2 1,0 1 1272,15 4-5,5 3-11,3 0 561,3 11-567,8 0 6,3-1 0,9-7 0,21-5-6,-6-10 78,36 1-55,-29-16 78,26-10-50,-29-1 22,3-6 5,-13 5 6,-2-2 17,-5 0 12,-2-3-1,-4 0 0,0-1-11,-4-1 73,-6-7-101,-1 8 33,-19-15-111,13 21-12,-11-4 6,13 15 1924,2 3-1996,-1 2-63,2 3-156,0 5-1059,2 13-39,4-4-1283,5 10 2672,11-4 0,-5-12 0,4 1 0</inkml:trace>
  <inkml:trace contextRef="#ctx0" brushRef="#br1" timeOffset="132891">19568 12395 26222,'-12'31'8,"0"-1"1,-11 26 8,11-22-17,-2-1 11,0 0-5,0-2 11,1-3-4258,2-4 4258,1-7 876,3-4-831,3-5 173,4-5-117,5-3-12,5-5 28,15-12 3326,-2-1-3354,6-7 0,3-2-44,3-2-703,-7 5 0,1 2 691,2 1-11,-2 3-5,-1 4-12,-3 4 1,-3 3-18,-3 4-10,-2 2 5,-2 4-6,-3 4 12,0 6 1287,-1 6-1287,-2 5-34,0 4-45,-1 6-89,-2 3-955,-2 5 288,-2 4-1333,-2 2 1370,-6 9 0,4-27 1,-3-1-1</inkml:trace>
  <inkml:trace contextRef="#ctx0" brushRef="#br1" timeOffset="133365">20466 11831 21265,'5'-46'701,"1"0"1,-2 5 0,1 9 270,-3 23-854,1 5 253,0 9-214,1 7 62,3 11-12,2 12-1092,5 9 1059,3 12-923,-6-25 1,0 1 818,1 5 0,1 1-14,0 3 0,2 4-10,-1 2 1,1 5 0,-1 2-39,-2-7 1,-1 1-1,1 1 1,-1 0-597,0 1 0,0 0 0,-1 0 0,0 0 560,-1 1 0,-1 1 0,-1-2 0,-1-2-372,-2 0 0,-1-4 1,-2 0 225,-2-1 1,-2 0-1,-1-2-469,-5 17 0,-4-2 80,-6-3 0,-4-4-335,-3-3 0,-4-3-458,-4-3 1,-2-2 1355,-9 1 0,1-4 0,-4 2 0,0-4 0</inkml:trace>
  <inkml:trace contextRef="#ctx0" brushRef="#br1" timeOffset="134105">21643 11876 32580,'-47'-29'-1476,"3"8"1222,13 32 1697,-8 6-969,13-3-474,-1 3-32,16-4-536,4-3-200,4 2 408,3-2-181,4 1-752,11 4 112,1-3 549,24 6 73,-9-9 517,13 3 102,-8-6 108,0 0 98,-2-2 134,-3-2-131,-4 0-48,-6-1-179,-5 0-45,-5-1-14,-4 0-58,-4 0-303,-2 1-15,-1 2 29,-2 0-21,-2 1 87,-4 3 18,-12 8-26,1-1 12,-10 7-3086,4-3 3384,-1 3-1,0 0-414,-12 16 423,12-10-216,-7 11 199,14-12 5,4-1-11,2 0 0,4-2 18,3 5-24,2-10 18,3 3 3077,4-12-3072,1-1 635,4-4-624,2-2 11,13 0-34,-4-2 336,11-1-308,3-2-22,-7 2-11,13-2 11,-21 2 0,0 1 11,-12 4-5,-4 2 22,-6 5 16,-3 4 35,-9 4 33,-4 3 17,-5 4-1181,-4 1 1176,-1 2 49,-10 13-128,13-10-17,-3 8-11,19-14 0,5-2 5,7-2-5,6-1 0,5-3-109,8 1 86,4-3-67,7 0-824,4-2-51,5-2-2317,4-2 2936,8-1 1,-23-5-1,-2 0 1</inkml:trace>
  <inkml:trace contextRef="#ctx0" brushRef="#br1" timeOffset="135264">14131 14883 19048,'-3'-6'1310,"0"0"-924,3 6 129,0 0-386,17-67-34,0 43 9,12-21 0,6 3-54,4 26-235,-8 5 0,1 1 235,3 3-3226,12 2 3199,-13 2-498,7 2 475,-20 4-2000,-5 1 2011,-7 4 211,-17 20-211,-7-7 2085,-15 15-2084,-20-2-27,10-7 17,12-9 1,0 0 3122,-11 6-3125,1 1 0,5-2 6,-5 7-546,15-9 540,0 4 6,15-13-1,4-2 743,3-3-737,1-2 17,5 1 0,0-3 610,5 0-616,0-1 17,10-1-22,-3-1-6,8 1 6,-5-1 0,2-1 0,-2 0 5,1 0-16,-3 0-6,-3 1 5,-3 0 91,-5 5-18,-7 1-5,-6 6-23,-6 2 1,-15 10-46,4-4 1,-11 8-6,-2 3 5,9-6 12,-12 17 0,17-1-11,6-8-12,10 3 6,19-11 0,0-6-221,10 6 210,-1-8-29,15 9 1,-7-6-1218,11 6 1245,-13-9 24,-1-1-7,-4-2 1,-4-2-12,-4-3 62,-2 0 17,-7-3 205,-2-2-211,-8-1 1240,-3-2-1251,-6 1 12,-16-1-46,3 0-11,-13 0-11,8-1-33,-14 3-57,9 2-140,-10 2-493,15 3-1377,1 1 1914,-4 4 1,17-7 0,1 0 0</inkml:trace>
  <inkml:trace contextRef="#ctx0" brushRef="#br1" timeOffset="142244">11191 16420 22117,'-60'11'762,"10"-2"-695,42 1-34,3-3-5,3-2 23,1-1 22,2-2 27,1 0 24,3-1 10,3 0 0,3 0-22,4-2 40,13-7-96,-4 0 11,9-8-6,-8 1-935,-1-3 936,-1-2 11,1-1-426,-1-2 431,0-2 0,-1-3-10,-1-1-1,-1-4-905,-2-2 900,-2-3-6,-2 1-573,-4 2 606,-3 2 23,-4 6 23,-2 4 757,-2 5-751,-2 3 367,-2 4-418,-4 3 933,-2 3-984,-3 2 752,-2 2-763,-3 5 0,-3 3-11,-2 5 11,-1 4-17,-12 16 0,8-4-459,-7 13 442,14-7 12,3 2-6,5-1-907,5 0 907,5-2-11,6 0 0,5-1-12,7-2 12,5-1-6,5-1-22,3-2-123,23 5-1,-9-9-1147,17 2 868,-15-12-280,3-2-701,-13-6 0,1-2-2134,18-1 3557,-13-3 0,-4-1 0,-7 0 0,-2-3 0</inkml:trace>
  <inkml:trace contextRef="#ctx0" brushRef="#br1" timeOffset="143110">11727 16438 13334,'-6'3'5859,"1"-1"-533,5-2-5051,45-66-1913,-28 40 1744,10-14 1,-2 1 89,-9 15-16,-2-2 146,2-3-191,0-4-29,-1-5-1364,2-5 1331,0-4-22,0-6-1,0-3-11,-1-3-337,-2-3 312,-8 31 0,0 0 3,-1-1 0,-1 0-71,2-31 110,-2 3 28,-3 5 6,0 6 11,-1 9 261,-2 9-245,0 9-22,-2 6 1641,0 7-1714,0 5 416,0 4-444,-1 6 1136,-2 5-1124,-3 10-3387,-3 7 3387,-2 8 5,-2 9-261,-1 5 250,-1 6 5,9-27 1,0 3-392,-1 9 1,-1 5-1,1-3 380,0 0 1,1 0-400,1 1 1,-1 5 0,2-6 401,4-7 0,2-4 0,1 1 1,0-1-4,7 26 29,4-6-40,6-6 11,0-18 1,2-1 943,11 10-949,14 7 76,-8-22-127,21-5 34,-11-8 25,14-8 8,-18-10-5,0-7 1093,0-6-1087,-3-6-1,-11 4 1,-2-1 0,13-17-6,-15 15 0,0-3 16,-3-1 1,-2 0 751,8-18-754,-10 17 0,-1 1 14,2-10 23,-5 3-26,-5 5 3,-3 2 11,-3 3 1502,-3 2-1434,-6-7-51,0 10 560,-5-5-549,3 13 828,2 2-828,0 3 231,3 4-259,0 2-17,3 2 1,0 1-12,0 3-11,0 2 0,1 4 0,-2 5-22,3 3 10,-2 4 12,2 2 6,3 4-898,2 3 892,5 4 0,11 20 6,-3-10-12,8 14-8,-12-27 0,0-1-3,8 14 12,6 13-6,-13-18-17,-2-3-378,-5 12 361,-6-13-28,-7 6-246,-15-9-476,-12-7 145,-2-2-1467,-14-9 195,21-10-2189,-6-3 4111,13-5 0,9 1 0,3-1 0</inkml:trace>
  <inkml:trace contextRef="#ctx0" brushRef="#br1" timeOffset="143494">12881 16040 19759,'3'-4'3976,"-2"1"-2211,-1 3-1737,-13 47 0,14-29 6,-8 35-12,18-41-11,2-4 12,4-1-1,2-2 12,4-3-12,2-1 6,2-4 6,2-2-6,-2-4 100,8-10-32,-11 2 133,7-18-94,-19 11 33,-1-9 403,-7-6-426,-5 17-27,-3-9-28,-5 21-51,-3 4 17,-3 4 22,-16 8-33,4 2-11,-11 8 5,9 2-923,-11 15 895,11-6 0,-4 11 1,14-11-18,3 10-5,8-7-40,2 6-44,11-11-106,3 1-1741,8 2 805,4 2-925,2 3-4886,2 3 6948,4 5 0,-13-18 0,-1-2 0</inkml:trace>
  <inkml:trace contextRef="#ctx0" brushRef="#br1" timeOffset="144376">13914 16137 23842,'-45'-20'76,"1"1"1,4 0-1,4 10 20,-7 33-1374,10-5 1306,-10 9-17,14-8 6,3 1-17,2-1 5,5-1 398,3 4-414,8-8 219,4 2-208,9-9 0,15-3-5,15-3 5,4-2-438,4-3 438,-11 0 5,9-5 29,-6 1-17,-5 0 27,-12 2 7,-13 2 5,-2 2 56,-2 1 998,-8 1-1110,0 3 6,-8 2-1,3 2-10,-2 1-29,-6 8 23,3-3 11,-4 7 0,7-4-11,-1 2 0,0 1-6,-5 8 22,4-5-10,-4 5 10,7-8-33,-2 5-3369,6-6 3386,0 4 5,7-11-11,3 0 6,3-3-6,9 3 34,1-4-28,8 1 0,-5-2-57,9 2 52,-7-1 10,3 2 0,-10-3 3404,-2 0-3404,-3 0-5,-3 0 22,-2-1 12,-1 0 5,-4-1-6,-1 0-5,-3 1-3415,-3 0 3443,-7 6-17,2-2 23,-4 5-12,5-3 6,0 3 11,2 1-28,2 1 5,1 0-27,4-1-40,1 4 3359,7-6-3543,3 4-538,7-8-2213,4-1 2969,7-1 0,-11-5 0,0 0 0</inkml:trace>
  <inkml:trace contextRef="#ctx0" brushRef="#br1" timeOffset="145434">13100 18284 19361,'34'-41'84,"1"0"0,-4 3 0,-4 10 28,-7 21 17,-1 2 254,0 0-249,-1 2-39,-2 1-27,-2 0-12,-2 2-23,-2 1 18,-3 2 177,-2 6-111,-3 1 45,-4 6-55,-4-2 128,-6 2-185,-3 2 12,-4 0-18,-4 1-21,-2-2-6,-1 1-29,-10 5 40,-6 7-22,10-6 5,2 6-11,25-21 17,0 3-23,6-6 6,1-2-5,2 0-1,4-1 6,0-1 23,2-1-7,2-1 12,0 0 17,3 0-39,0 0 33,8-1-39,-7 0 0,5-1 0,-10 1-28,-1-1 0,-4 2 28,-2-1-6,-2 1 23,-1 2 6,-1 1-35,-2 4 7,-1 2-12,-3 1-17,-2 3 29,0 0-57,-10 17 45,8-12-5,-6 12 11,13-15 0,0 0-23,3-1 12,2 0 10,2-1-4,2 0 4,4-1-16,3-1 17,1-1-34,3 1 23,1 0 67,8 3 67,-7-2-45,3 1 28,-8-4-112,-1 0-39,1 1 28,-1 1-44,3 7 83,-7-2-11,0 4 0,-6-6-11,-5-1 44,-3-2-10,-5 1-7,-4-3 1,-4 0-101,-4-2 62,-1-1-96,-2-1-279,-2 0-1322,0-2 871,-3 0 0,15-1 0,0-1 0</inkml:trace>
  <inkml:trace contextRef="#ctx0" brushRef="#br1" timeOffset="162551">15205 13437 10654,'60'-13'157,"0"1"0,0-1 0,-2 3-101,-16 6 0,0 1-275,5-2 1,2 1 246,4 0 0,1 1-6,1-2 1,6 2 34,-3 0 1,8 2-1,2-1 1,-6 0-388,-4 1 1,-4 0 0,5 0 335,-7 0 1,5 0 0,1 0 0,-2 0 0,-5 1-300,5 1 0,-6-1 1,0 1 245,3 0 0,-1 0 1,0 0-279,-1 1 0,1 0 1,0 0 126,-2 0 0,0 0 0,0 0-150,-1 1 1,0-1 0,0 1-398,-3-1 0,0 0 0,-1 1-683,-1 0 0,-1-1 0,0 1 1428,2 1 0,1-1 0,-5 0 0,-6 0 0,-2 0 0,28 2 0</inkml:trace>
  <inkml:trace contextRef="#ctx0" brushRef="#br1" timeOffset="162876">15695 13729 18112,'-9'1'190,"2"0"-100,7-1 498,0 0-543,60 4-17,-22-3-801,6 1 1,3 0 761,10-2 11,-26 0 0,1-1-1132,2 1 0,1-1 1121,2 0 0,3-1-20,20-1 0,6-1-714,-15 1 1,0-1 0,1 1 727,0-1 0,1 1 0,2-1-13,-2 1 1,3-1 0,0 1-1,-4-1-441,-6 1 1,-3 1 0,2-1 438,13 0 1,3 0-1,-4 0-24,6 0 0,-4 1-9,0 0 1,0 1-14,-4 0 0,-1 0-82,-4 1 0,-1 0-204,-5 0 0,-1 2-476,-6-1 0,-1 0-3155,23 5 3995,-10 3 0,-25-4 0,-6 0 0</inkml:trace>
  <inkml:trace contextRef="#ctx0" brushRef="#br1" timeOffset="163120">15900 14262 17344,'-8'0'924,"2"0"-621,6 0 1142,0 0-1109,75-24-1543,-35 14 1361,11-5 0,2 0 126,0 3-17,7 0-1466,-27 6 0,2 0 1304,2-1 0,2 1-6,3-1 1,1 1-253,2-1 0,1 0 218,3 1 1,1 0-381,1-1 1,1 1 351,0 0 1,3 0 1,-4 0 1,4 0-1,-3 0-24,8 0 1,0 0-208,-9 1 1,1 0 0,-3 0 186,1 1 1,-4 0-15,-2 1 1,-2-1-51,-4 2 1,-1-1-292,25 0-539,-11 1-7039,-4 2 7942,-19 1 0,-6-1 0,-16 2 0</inkml:trace>
  <inkml:trace contextRef="#ctx0" brushRef="#br1" timeOffset="164154">10515 16023 14552,'-55'-7'-79,"1"1"1,1 0 0,6 6-1,-3 17 1,-5 4 50,25-11 0,-1 2 8,-1 0 1,-1 0-1306,-1 0 0,0 0 1325,-2 0 0,0 1 11,0-1 0,-1 1-117,-1-1 1,1 1 130,0-1 1,-1-1 59,1 1 1,0-2-61,2 1 1,1-2-10,1 0 1,2-1 23,-25 6 16,7-3 22,7-4 146,-4-2 164,16-2-24,-5-3 1380,22 0-1587,1-1 1288,8 0-1507,2 1 875,2 0-780,0 5 175,0 2 10,0 9-56,-1 3-33,1 6-6,-2 5-11,1 5-11,-2 4-2257,-2 4 2240,-1 4-6,-3 5-27,-1 4 5,-3 5-1329,1-13 0,0 1 1293,2-10 0,1 1 19,-5 13 0,-1 0-560,5-13 1,-1-1 612,0 2 1,0 0 30,-1 0 1,0 1-1,-1 0 0,1 0-8,0 0 0,-1-1-6,1 0 0,0 2 70,-3 16 1,1 1-102,3-14 0,1-1-25,-3 15 1,2-1-10,4-20 1,1 1-17,-1 14 0,2 1-714,1-15 1,1 1 685,0 12 0,1-2-6,2-16 1,1-2 269,1 1 0,1-1-247,0-1 0,2-1 44,7 29 135,-1-21 0,2-2 90,9 15 466,-8-21 0,1-3-287,8 0-95,2-7 870,1-6-848,7-6 67,28-9-285,-10-7-59,-1-6 0,3-5-29,-2-3 1,-1-2 887,0 0 1,2-2-1046,-7 4 0,1-1 0,-4 2-802,-4 1 1,-1 2 496,10-6 1,-2 1-1048,8-4-3493,-22 11 1,-3 1 3915,8-4 0,-4 2 1,-24 13-1</inkml:trace>
  <inkml:trace contextRef="#ctx0" brushRef="#br1" timeOffset="167086">7954 17233 17204,'-40'48'38,"0"0"0,0-1 0,8-10 0,1-3 0,4 0-624,-3 11 0,5-4 490,-9 12-92,9-12 1,-1 1-6,6-10 0,1 1-161,-8 11 1,2-1-243,7-14 0,0 1-2113,-6 9 1,-1-1 213,7-11 0,0 0 2005,-4 4 0,1-2 490,-1-1 0,10-15 0,6-5 0</inkml:trace>
  <inkml:trace contextRef="#ctx0" brushRef="#br1" timeOffset="167252">7142 17676 13191,'10'-46'702,"0"1"0,0 4 1,1 8 1688,7 21-2083,2 4-67,1 3-45,2 3-45,3 5-39,3 4-17,3 4 538,6 7-594,5 2 125,5 4-178,-8-4 0,2 0-642,-8-4 0,0 0 594,13 6 1,1 0-119,-10-4 1,-2-2-942,3 2 0,-1 1-145,2 0 0,0 0-3061,-3-2 1,-2 1 4326,-4-2 0,-2-2 0,3 2 0,-15-6 0</inkml:trace>
  <inkml:trace contextRef="#ctx0" brushRef="#br1" timeOffset="169974">4700 17925 15819,'-19'-42'560,"8"14"25,26 48-501,3 3-33,1 3 136,0 1-181,2 2 72,-1 1-95,1-1-398,0-1 449,0-2 5,0-2 17,0-3-17,0-3 34,-2-2 302,8-1-11,-6-6-3072,6-2 3195,-8-9-45,2-6 79,2-7-208,5-7-2200,6-8 2156,6-6-143,-16 15 0,0 0-731,3-3 0,0-1 731,2-1 0,3-2 29,0 0 0,3-2 0,-2 0-40,8-6 0,0 0-340,-4 5 1,2-2-1,-2 2 320,6-4 0,-2 1 257,1 2 0,3-2-254,-8 6 0,5-4 0,0 1 0,-3 3-37,12-9 1,-1 0-25,1 1 1,3-3-1,-6 4 16,-10 9 1,-4 3-12,0 0 0,0 1-14,-2 3 0,-1 1-3,-2 1 0,0 1-3,24-9-5,-6 6 1195,-6 6-1268,-5 7-375,4 12-1502,-10 18-7898,-2 20 9418,-15-5 0,-8-6 1,-4-24-1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57:44.7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1452 1088 32767,'-10'44'-93,"0"0"0,1-2 0,3-4-1486,5 3 281,0 1 567,-1 20 235,-1-16 358,-3 12 264,-4-9-970,1-15 1199,-6 6 207,4-16 505,-1-5 227,1-1-77,0-5-473,2-2-744,1-4 0,0-4 0,3-1 0,-1-4 0,1-6 0,1-5 0,1 0 0,1-1 0,1 0-1076,1 6-611,0-2 127,0 8 1237,1 0 1825,1 0 1158,4 1-2176,5-1-484,7 0 0,6 1 0,8 0 0,5 1 0,8 0 0,-10 1 0,4 2 0,4 3 0,1 0 0,1 1 0,-1 1 0,-1 2 0,-3 1 0,15 8 0,-22-5 0,-3 3 0,11 18 0,-7 1-1585,-33-2 768,-37 2 1592,-1-9-156,8-9 0,-1-2-230,-17 3-389,-1-3 0,0-3 0,16-7 0,1-1 0,-15 2 0,-10-1 0,22-5 0,-6-3 0,13-2 0,0-3 0,15-1 0,6-4-1838,4-3-255,8-4-2770,5-5 4919,13-7 0,-11 14 0,3 0 0</inkml:trace>
  <inkml:trace contextRef="#ctx0" brushRef="#br0" timeOffset="182">2266 1780 32767,'8'-13'0,"-2"3"0</inkml:trace>
  <inkml:trace contextRef="#ctx0" brushRef="#br0" timeOffset="454">817 2575 23365,'51'-7'33,"1"0"0,-1 0 0,0 0 1,-2 0-1,-2 0-7,5-2 1,-2 0-2251,5 0 1,1 0 2224,4-2 1,1 1-3,-18 3 0,0 0 0,1 0-185,1 0 0,0 1 0,4-1 64,1 0 0,4 0 0,1 0 0,-3 1-310,3-1 1,-3 1-1,3 0 124,-3 0 0,3 0 1,-1 0-1,-4 0-560,-4 1 0,-3 1 1,1 0 744,4-1 1,-1 0-1,-4 0 1,-6 2-1,-4-1 1,-1 1-1,0 0 1</inkml:trace>
  <inkml:trace contextRef="#ctx0" brushRef="#br0" timeOffset="951">5181 1992 32767,'2'-46'0,"0"-1"0,-1 8 0,0 8-135,2 20 270,-2 10-135,-1 2-185,0 5-236,0 6 103,0 6-711,-2 7 957,-2 8 0,-1 2-58,-1 12-258,-1-9 1,1 0 1568,1 4-3211,1-1-4276,1-1 6294,3 2 1,-1-20 0,1-2 0</inkml:trace>
  <inkml:trace contextRef="#ctx0" brushRef="#br0" timeOffset="1292">5496 1445 29253,'-49'-11'-209,"0"0"0,4 1 0,8 7 353,13 25 218,2 1 71,3 1-266,5 2-197,6-2-103,5 0-107,6-2-90,5-3-290,8-2-43,4-3-89,5-3 312,3-5 340,1-3 316,2-4-2214,11-11 2872,-13-1 289,7-10 633,-17 2-922,-4-2-329,-2-2-277,-5-1-254,-3-1-88,-5-9-570,-5 10-271,-6-4-235,-4 13 187,-4 4 616,-4 3-102,-14 3 225,9 4-105,-10 5 653,15 3 228,3 6 216,3 3 3262,4 4-3608,4 4-369,3 3-333,4 5-535,4 2-4048,11 19 4711,5-7 1,-3-7 0,-3-16 0</inkml:trace>
  <inkml:trace contextRef="#ctx0" brushRef="#br0" timeOffset="1504">6211 1311 28704,'-1'-6'338,"0"1"309,1 5-336,-74-16-411,47 23-508,-17-8 0,3 5 778,22 32-136,7 1 0,2 3-885,1-6 0,1 2 915,-1 15 1,1 3 44,2-7 1,1-1-166,1 6 1,-1 2-1159,1 4 0,0 2 1009,2-19 0,-1 1 0,1 3-267,-1 2 1,1 3 0,-1 3-1,-2 2-1358,-2 1 0,-1 4 0,-1 1 0,0 0 0,0-2 1826,0-5 1,0 0 0,1-1 0,-1-1 0,0-1 0,-2 8-1,0 1 1,0-4 0,0-8 0,-2-8 0,0 1 0</inkml:trace>
  <inkml:trace contextRef="#ctx0" brushRef="#br0" timeOffset="1634">5326 3506 18965,'-20'-55'1376,"0"1"0,2 0 0,6 1-1077,9 10 1,5 0-1932,1-4 1,3-1 1865,2-2 1,2-2-41,4-2 0,1 0-50,3-1 1,1 0-38,2 0 0,2 1-42,1 1 0,1 1 51,1 4 1,0 0-20,0 4 0,0 1-29,-1 4 0,0 1-14,0 5 0,0 1-38,-2 3 1,0 2-72,0 3 0,0 2-362,20-16-1652,-13 18 1,1 0 2172,20-8 0,-8 5 0,-20 13 0</inkml:trace>
  <inkml:trace contextRef="#ctx0" brushRef="#br0" timeOffset="2029">6855 1968 28433,'29'-46'160,"0"8"-4065,-5 33 4042,2 1-190,1 0 1194,12 1-1491,-9 0 134,8 2-276,-13 0-254,-2 1-1352,-1 0-7538,-3 0 9756,-4 0 0,-7 0 1,-3 0-1</inkml:trace>
  <inkml:trace contextRef="#ctx0" brushRef="#br0" timeOffset="2958">7672 1939 30545,'-4'1'2222,"0"1"-2222,4-2 0,7-8 0,4-2 0,9-10 0,3-1 0,-1-4 0,1 0 0,8-17 0,-8 10 0,5-13 0,-10 12 0,-3-1 0,0-1 0,-2 2 0,-1 0 0,1-11 0,-5 12-1913,1-7 1308,-7 16 18,0 3 7,-2 2 17,-1 2-39,-3-1 61,-1 6-134,-8-1 91,5 8 629,-6 5-118,-3 17 114,2 2-293,-6 13 336,5 0 129,0 5 146,1 5-91,-1 5-172,2 2 1321,0 4-1443,5-14 0,0 1 204,-4 20-82,5-20 1,0-1 133,0 11-531,1-3 540,3-4-38,2-7-23,3-4-231,3-5-308,4-4-131,4-6-54,4-4 267,5-5 327,3-5 267,26-8 300,-6-6-824,-12 2 0,0-3 1217,21-11 248,0-7-1473,-25 12 1,-1-1 628,-1-2 1,-1-1-186,1-3 1,-2-1 155,0-2 0,0-3-488,8-18 0,1-3-678,-9 11 1,1-1 521,5-13 1,1-3-49,-3 1 0,-2 1-445,-7 14 0,-1 0 541,5-10 0,-3 1 22,-8 18 1,-3 2 509,6-27-778,-6 4-55,-3 3-60,-5-12-16,-2 20 1583,-3-7-1503,-2 18 2726,1 9-2622,1 5 22,1 11 1602,2 13-1360,-2 20 49,-1 5-5,-3 19 0,-2-3-1172,0 6 1305,-3 5 9,0 2-10,3-17 0,-2 3-16,1 1 0,-1 1-31,-2 11 0,1-1-3,3-13 0,0-2 2,2 7 1,2-4-570,1 7 581,4-11 1,2-1 27,5 6-14,6 8-23,2-21 44,6-6-16,2-4 35,6-7 18,18-4-19,-10-9 39,14-9 60,-17-7 402,0-9 86,-2-4-195,-10 1 1,0-2 303,10-17-414,-12 13 0,-1 0 245,4-16-321,-9 14 1,0 0 136,4-15-434,-5 6 0,-3 0-178,-3 3-297,0-12 85,-7 28 24,0-3-21,-1 7 42,0 0 1505,-2 8-1472,1 3 12,1 2 644,-1 2-621,2 1 100,0 13 3,8 10 27,0 7 77,17 18 68,-5-16-984,11 13 1099,-6-13 41,16 15-70,-11-11-26,-4 0 0,-3 1 62,-4 0-619,3 19 460,-22-27-397,-16 9 258,-1-9-218,-13 6 740,3-13-2806,-15 0-587,10-7 3041,-11-2 1,27-9-1,2-2 1</inkml:trace>
  <inkml:trace contextRef="#ctx0" brushRef="#br0" timeOffset="3361">9537 1705 32767,'7'12'-928,"1"-1"8,0-9 2254,2 1-4405,13-2 4068,-3-2 590,9-2-820,-7-3-533,0-3-234,-1-1 0,-3-4 0,-2-1 0,-5-3 0,-3-4 0,-4 0 0,-1-3 0,-3 1 0,-2 1-960,-1 1 1920,-7-3-1731,2 8-350,-5 0 564,3 10 446,-1 3 290,-3 1 335,0 2 241,-1 3 345,-1 1-1088,-1 5-12,0 2 0,-1 4 0,-13 27 0,12-12 0,-7 21 0,16-16 0,4 2 0,3 1 0,3 2 0,5 0-1288,13 18-53,2-17-1052,13 9 1299,-1-23 239,6-4-65,6-4 315,6-4-2785,4-3-4429,-3-5 7450,-6-2 0,-21-2 0,-10-2 1</inkml:trace>
  <inkml:trace contextRef="#ctx0" brushRef="#br0" timeOffset="3605">10180 1780 32767,'47'-8'0,"-1"0"0,-4 0 0,-7 2 0,-16 4 0,-2-1 0,-2 0 0,-2 1 0,-1-1 0,-4 0 0,0 1 0,-2 0 0,-2 1 0,-2 0 0,-1 0 0,-1 0 0</inkml:trace>
  <inkml:trace contextRef="#ctx0" brushRef="#br0" timeOffset="4018">11130 1932 32767,'7'-48'0,"-1"0"0,0 5 0,-3 7 0,-5 17-1209,-2 6-269,-2 4 857,0 3 656,2 4 464,0 1-1050,-3 11 1408,1 1-14,-4 13 165,-5 33-391,7-16-617,1 2 0,2 0-87,3 3-1752,3 13-1578,2-19-6414,3-4 9305,0-8 0,-3-13 0,0-6 0</inkml:trace>
  <inkml:trace contextRef="#ctx0" brushRef="#br0" timeOffset="4360">11534 1409 32767,'-46'-12'-89,"-1"0"0,5 1 0,7 7-302,15 13 241,-3 14-262,9-4 37,-2 9-4218,10-7 4359,3 0 240,4 1-258,18 13-468,-4-14 205,15 7 430,-7-19 530,-1-5 288,-1-1 93,-3-2 377,2-9 300,-7 1 179,1-7-540,-9 0-688,-1-2-592,-3 0-362,-2-2-231,-2-2-306,-2 1 2923,-7-8-3391,-2 1 298,0 2 453,1 5 160,2 10 228,4 4 94,0 2 233,3 2 151,2 4 11,-1 4-247,1 6-1044,1 15-28,4-2-1088,3 11-4742,5-7 6973,3 6 1,-6-17 0,0 0-1</inkml:trace>
  <inkml:trace contextRef="#ctx0" brushRef="#br0" timeOffset="4552">11999 1555 25740,'0'-4'1228,"0"0"654,0 4 52,-77 67-2973,55-26 1,1 5 1187,-9-6 1,-6 2-1,7 2-925,13-2 1,5 0 0,1-1 630,-2 10 1,2-1 43,0 3 1,0 0 173,3 2 1,1 1-294,1 0 0,1 1-620,1 0 0,2 1-273,1-1 1,1-1-594,1-2 0,1 1 1552,2 6 0,0-5 1,1 4-1,0-4 1</inkml:trace>
  <inkml:trace contextRef="#ctx0" brushRef="#br0" timeOffset="4760">11371 3053 20102,'-5'-51'413,"0"1"0,1-1 0,0 4 0,0 1 0,2 4-262,5 4 1,1 3 0,2 2 1,1 0-712,3 2 1,1 2 747,15-25-47,9 12 0,5 2-970,-14 16 1,1 0 861,18-12 1,2 2 93,-18 18 0,0 3 352,2-2 1,1 1-348,-1 2 0,0 0-6,0 0 1,-1 1-1180,28-9 1345,-6 2-18,-6 1 444,-7 3-487,-7 0-33,-6 2-49,-6 2 1948,-4 2-1905,-4 1 288,-5 4-437,-3 0 3102,-4 3-6423,0 0 0,0 0 0</inkml:trace>
  <inkml:trace contextRef="#ctx0" brushRef="#br0" timeOffset="42177">2599 4531 20229,'6'-53'1078,"0"1"0,0 0 0,1-10 1,-1 10-945,-2 15-39,-2 29-50,-1 11 73,4 15-57,0 4 12,3 15-11,-1 1-9,-2 7 0,0 4-1181,-2-5 0,-2 1 1145,2 11 0,-2-1-9,-3-13 0,-1-2-644,-4-2 0,-1-1 631,-6 16 13,4-21 0,0-3 20,-5 3 35,0-8 32,2-7 437,-11-16-443,11-7-10,-8-16-6,15-6-29,2-6 1430,1-7-1435,2-8-5,2 8 0,1-4-18,4-7 1,2-1-276,-2 0 1,3 0 269,2 0 0,2 3-6,-4 16 1,2 1-520,-1 2 1,1 0 521,5-9 1,1 0-4,9-15-5,-8 21 0,0 2 6,10-5 141,1 3-153,4 5 12,2 6-6,20 0-6,-12 12 1845,14 3-1839,-19 14 462,-1 6-451,-3 12-11,-1 7-11,-6 8 6,-7 8-18,-9 6 1,-10 5 10,-6-27 1,-4 0-1004,-2 2 0,-3-1 1001,-6 0 0,-2 0 0,-3-1 0,-2 0 3,-3-2 0,-2-1 8,-1-1 0,-2-3 0,1-1 1,-1-2 4,0-1 1,-1-2 0,-9 2 0,-2-1-563,-2-3 1,1-2 570,10-1 1,1-3-131,-25 1 147,48-14-6,6-1-11,5-3 562,3-1-573,5 0 6,5 0-23,4-1 17,6 2 0,4 1 1785,4 4-1780,5 0 1114,23 4-1131,-11 2 12,17 2-5,-17 4-6,1 0-1,-1 1 7,-1 0-18,0 0-16,-2-1-17,0-1-28,0-2-33,1-3-51,0-1-17,2-3-17,-1-3 23,0-3 45,0-5-13,16-8 114,-16 1 33,10-6 11,-10-4 6,-13 5 11,4-7 17,-17 8 11,-3 1 235,-4 0-218,-5 1 11,-2 2 11,-4 2 0,-4 1-16,-4 4-7,-5 2 68,-14 3-67,2 3 67,-22 10-95,17 0 377,-9 9-411,15-3-5,2 2 0,5 1-1,3 1-5,4 1-5,4 1-7,3-1-4,8 7 16,3-6-6,7 4-11,3-10-16,14 1 10,-5-6 12,10 1 5,-11-7 6,9-5 0,-10-4 23,12-14 262,-20 3-268,3-8 11,-9 5 23,-2 0 5,-3 0 16,-1-1 7,-3-1 16,-1 1 0,-1 1 12,-1 1 16,-1 2-11,-3 2 0,0 4 253,0 3-298,-1 2-17,1 3-16,0 3-12,-2 2-11,0 4 1,-1 3-12,-1 7 0,-4 13-6,5-3 0,-2 11-16,8-10-68,3 15-570,15 14 284,-3-7-49,13 3-371,1-20 421,-4-13-611,9-2 695,-9-12-124,11-12 320,-8-1 61,8-11 34,-10 0 40,1-3 27,0-2-428,-2-2 506,-1 0 40,-3-2 56,-2 2 11,-3 0-2,-2 1 36,-3 1 230,0-5-264,-4 10-34,0-2 1,-4 12 672,-1 4-818,0 3-45,0 1-6,-5 19 487,2-4-504,-5 17-5,3-7-5,-2 15-1,2-8 28,0 10-39,1-2 17,1-9-6,0 17 6,2-29 6,1 4 22,0-18-11,1-4-6,3-3-6,3-5 7,2-4 16,4-5 5,2-1 18,1-2 10,2-2 29,0 1-3286,8-10 3291,-7 9-11,7-6-46,-11 12 52,7 0-79,-7 7 0,3 1 0,-6 6-22,-1 3 22,0 2 3370,0 3-3387,1 4-11,0 4-72,0 3-515,3 13-118,-3-5-443,1 8-1187,-7-7 2352,0 3 0,-4-13 0,1-1 0</inkml:trace>
  <inkml:trace contextRef="#ctx0" brushRef="#br0" timeOffset="42627">4923 4560 15170,'9'-49'761,"-1"1"1,0-1 0,3-17 0,-1 7-113,-2 1-139,-4 9 1166,-1 9-1306,-2 7-67,-1 7-1864,-1 7 1774,0 5 953,-1 5-1093,1 5 1082,0 2-1132,0 13 484,1 2-496,0 15-11,0 3 22,0 8 1270,1 8-1298,1 5-10,2 7-68,0 4 11,-3-31 0,1 2-1760,-1 15 1,1 0 1316,-2-12 1,1 0-163,-1 11 1,1-2-904,-2 13-54,1-4-892,-1-9-1875,5-8 4402,2-8 0,-1-15 0,0-4 0</inkml:trace>
  <inkml:trace contextRef="#ctx0" brushRef="#br0" timeOffset="43028">5287 4659 13663,'17'-50'1452,"-1"0"1,-1 5-1,-3 3-517,-5-2-151,-3 8-145,-6 5-118,-4 6-95,-6 6 797,-4 4-724,-16 3-287,4 7-27,-13 2 129,-7 13-213,10 1-781,-11 10 731,16 0-18,2 5-16,1 3 17,-8 21-2556,12-10 2539,-5 13-207,12-2 190,9-13-11,2 8 5,9-18 6,5-4-39,5-3 33,7-3 18,3-4 532,5-4-521,21-3-12,-8-4 2304,17-5-2309,-12-4 22,2-5-22,2-2-4,-14 3 1,1-2-20,18-6 23,-19 6 0,-2 0-1,11-5 34,6-9 334,-16 7-329,4-8 18,-19 9 28,-4 0 0,-4 0 103,-2 3-36,-4 0 11,-1 2 45,-3 1 195,-1 1-228,-2 3 764,-1 1-843,-2 5 426,0 1-471,-1 1-34,-1 1-5,0 3 0,-1 2-23,1 6 12,-1 2-17,-1 12 16,4-3-33,1 8-16,4-7-74,5 1-151,3 0-224,7 2-392,4-1-235,4 0-1203,4-3 200,2-2-2481,4-3 4604,4-4 0,-16-7 0,-2-3 0</inkml:trace>
  <inkml:trace contextRef="#ctx0" brushRef="#br0" timeOffset="43201">5948 4175 21257,'-7'-6'2084,"2"1"-1674,5 5-35,0 0-285,-60-34-776,41 25 689,-15-11 0,3 6 96,19 30-228,6-4-1551,-2 42-336,9-20-3395,1 23 5411,3-16 0,-2-19 0,0 0 0</inkml:trace>
  <inkml:trace contextRef="#ctx0" brushRef="#br0" timeOffset="43883">6119 4381 22251,'2'-8'2464,"0"2"-1848,-2 6 617,0 0-1222,-36 32 0,23-6-8,-8 0 0,2 3-2426,12 10 2412,1 1 0,2-1 0,2-1-12,3 11 23,4-16 0,1 4 6,2-21 44,2-6-33,-3-6 2423,3-7-2418,-1-4 12,3-7 111,19-25-72,-11 13 17,14-18 111,-6 9-532,-7 9 404,7-6-17,-8 13-34,0 3-5,-2 3 0,-1 5-6,-2 1 0,-2 4-11,6 5-11,3 8 0,-1 0-17,0 7 0,-7-3-90,7 9 12,-3-5-79,7 6-39,-2-8-50,5-1-925,23 4 711,-7-6 29,18 1 156,-28-10 1,0-2 151,18 1 103,-18-3 0,-1-2-36,9-3 45,-5-5 101,-5-3 22,-6-2 28,-6-1 45,-3 0 22,-6-2 28,-2 2-65,-4-1 115,-2 1 2,-5 0-7,-3 2-17,-5-1-28,-3 2-11,-1 0 882,-2 4-938,-1 2-28,-1 4-11,-4 3 69,-1 5-125,-2 4-11,-13 14-400,8-3 372,-7 9-12,8 6 6,10-9-5,-1 8-7,15-4-10,5-9 0,5 3-62,16-8 50,-1-6 17,9 0 6,7-11 17,-8-5 376,8-5-304,6-25-16,-16 12-502,11-17 535,-21 19 196,0-10-134,-5 9 22,-1-4 6,-6 11 17,-1 4 173,-2 1-258,0 6 448,-1 1-565,0 15 0,-1 2 0,1 29 0,0-6-290,0 20 290,1-3-766,2 9 766,0-27 0,1 2 0,1 3 0,1 1 0,0 2 0,2 2-299,0-1 0,1 2 0,-2 1-1765,0 2 1,-2 1-1,-1 1 2064,0 3 0,-1 1 0,-1-5 0,0 3 0,-2-8 0,-8 6 0</inkml:trace>
  <inkml:trace contextRef="#ctx0" brushRef="#br0" timeOffset="44500">9102 4483 13113,'5'-47'748,"0"1"1,-1 4 0,-6 6 2110,-21 4-2545,0 12-62,-12-2-40,6 12-32,-1 5 1420,0 3-1465,1 2-40,2 4-11,1 3-45,3 6-11,3 5-6,2 3 939,2 6-921,-4 19-24,5 7 2140,3 2-2156,6-6 0,9-19 130,5-3-119,9-3-11,7-3 28,29 6-28,-8-7 3,-14-8 0,3 0-6,0-1 0,0 1 0,4 4 0,-1 2 11,-7-4 1,-1 1-9,17 21 0,-39-14 0,-10 2-11,-8 1 22,-10 1-11,-10 1-6,2-8 1,-2 0-1,-21 8-1108,17-10 0,-1-2 1114,-15 2-9,17-9 1,0-2-473,-13 1 481,-11-1 0,28-10 17,3-2 585,6-5-647,3-3-101,4-3-195,4-4-388,5-4-749,4-3-2275,8-2 3753,8-5 0,-5 16 0,2 2 0</inkml:trace>
  <inkml:trace contextRef="#ctx0" brushRef="#br0" timeOffset="44879">9383 4560 22419,'-5'2'2890,"1"0"-1590,4-2-1278,-15 61-1574,16-38 1557,-7 13 1,4-2 0,15-18 486,2-2-497,13 4-6,-4-6 250,8 1-244,-8-9-18,-2-1 23,-1-5 6,2-7 16,-6-1-10,3-9 4,-8 2 1,1-1 6,-2-2 21,0 1 838,0 0-787,-1 2 196,3-5 84,-4 4-195,0 1 200,-5 6-346,-2 8-6,-3 5 0,-2 7 0,-3 6 17,-4 6-3392,-12 26 3358,3-4-19,3-4 1,-2 8-1,2-3-1132,2-4 1,0 2 1135,0 2 0,-2 5 1,1-4-478,2 0 0,1-1 310,0 2 1,0 0-175,0 0 1,2 1-915,0-1 0,2 0 567,0-2 0,2 0-327,1-4 0,1-1-3683,1-6 0,0-2 4702,0 17 0,3-25 0,-1-11 0</inkml:trace>
  <inkml:trace contextRef="#ctx0" brushRef="#br0" timeOffset="45209">10145 4663 22040,'-2'-48'573,"1"0"1,0 4-1,-3 8-198,-7 11-67,-4 5-4170,-1 4 4075,-3 4-900,0 4 821,1 3-401,1 3 340,1 1 157,1 3-202,1 2 22,1 4-22,0 4 1506,1 3-1523,1 2 6,1 0-11,3 2-1,3-1 1,2 1-833,24 32 833,-6-21-175,2-2 0,2-1 175,9 1-6,4 1 0,5 1 643,1 2-638,2-1 6,0 1-11,-4 0 12,-5-3 1882,-6-1-1899,-9-2-7,-8-2 1382,-14 5-1398,-7-7-23,-10 3 180,-3-10-257,-2-3 1665,-1-2-1834,-1-4-156,1-3-67,0-5-455,2-3-610,0-5 807,-8-23 1,19 19 0,-5-12 0</inkml:trace>
  <inkml:trace contextRef="#ctx0" brushRef="#br0" timeOffset="45451">10685 4116 22935,'2'-5'2452,"-1"1"-65,-1 4-2365,0 18-11,0 6 6,0 21-1335,0 5 1312,0 6-11,2 6-1374,-2-28 0,1 0 1337,1 2 1,0 1-95,-1 0 0,0 0-399,0 2 0,0-1 166,-1 0 0,1 1-140,-1-3 0,1 1-224,-1-2 1,0-1-1732,0 27-3098,-2-9-3269,0-12 8589,-3-11 1,3-15-1,0-7 1</inkml:trace>
  <inkml:trace contextRef="#ctx0" brushRef="#br0" timeOffset="46466">10587 4671 24735,'-7'-32'-109,"0"-1"0,3-18-93,38 56-66,4 0-97,2 0-1564,3-1 1346,1 0-66,2-1 33,0-2 140,-1-1 741,-4 0-406,-3-3 107,-6-2 640,-4-2-280,-2-4-1,-10 3 456,-3-3-299,-9 5 1264,-3 0-1259,-3 0 292,-2 0-352,-3 1-52,-2 0-62,-2-1-66,0 4-74,-1 0-55,2 1 28,-4 5-118,7 1-17,-1 5 0,6 0 6,1 2 11,3 6-11,4-3 5,6 4-5,6-6 0,5-1-908,4-1 908,5-3 22,14-4-17,-11-4 6,8-4 11,-18-6 1,-3-3-1,-4-4 11,-3-1-11,-4-2 6,-4-2 6,-4 1 5,-2-2-3095,-4 0 3089,-2 1 127,-5 0-115,-2 4-1,-2 1 18,0 3-6,-3 2-12,-1 3 6,-2 2-5,0 3 0,-3 2 3143,0 1-3166,-1 5-16,2 1 731,2 7-737,-5 13-17,8-2-405,-3 12 394,10-7 5,2 4-16,4 1 10,2 1-10,3 2-17,4 0-23,6 0-72,5 1-320,19 12 130,-6-15-46,15 6-50,-11-21-73,1-5-5,0-6 10,-3-5-3453,14-9 3762,-11-4 95,9-8 67,-14-3 39,-4-4 40,-1-3 33,-4-4 39,-2-2 57,-1 0 38,-3 0 51,-1 1 310,-2 2-259,-3 3 3386,-2 1-3409,-2 4-22,-1 1-23,-2 4-17,0 3-27,-1 3 100,0 2-252,0 5-33,0 1-17,0 4-17,0 6 11,0 2-11,0 8 11,0 2-5,0 5-1,1 3-10,-1 3-3382,0 1 3393,0 1-12,0 0-11,-1 27 17,0-23-282,1 16 276,0-32 17,0-5 0,0-5 3261,0-4-3227,0-4-40,0-9 6,0-2 1,1-9-12,2-1 5,1-3 6,0-5 6,1 0-11,1-3 60,2 1-38,-1 1 39,5-8-34,-4 11-21,4-3 10,-5 15-5,1 2-17,0 4 11,1 3-22,8 3 11,-2 2-6,15 12 23,-10 1-28,7 11 371,-9-2-360,-1 3-11,0 2 11,-2 1-12,0 0-10,0 10 22,-7-10 0,0 5 0,-6-14 45,-2-5-40,-1-3 18,-1-5-23,-1-2-28,1-4 45,2-5-6,-1-4 6,1-7 27,2-4-27,3-5-3392,4-4 3403,11-18 0,-1 10 6,10-11 16,-3 18-16,3 4 50,17-4 0,2 8-1740,0 3 1673,-6 10 2511,-4 9-2528,-8 6 0,16 14 17,-21 0-45,5 11-23,-12-6-223,-3 5-381,0 3-1289,0 3-509,-1 4 2453,5 7 0,-11-22 0,2-1 0</inkml:trace>
  <inkml:trace contextRef="#ctx0" brushRef="#br0" timeOffset="47116">2034 5646 9123,'-50'-13'642,"0"0"0,0 0 0,4 1 0,1-1 0,3 1-178,-1 0 1,2-1-589,-3-3 1,3-1 643,-10-6-83,0-5-123,34 10 701,9 3-898,10 1 471,8 3-34,33 1-1486,1 4 1119,-9 3 1,3 1 154,19 3 0,2 2-191,-11-1 1,5 0-1,-5 1 0,9 1 0,4 0 0,-1 0 1,-7 0-687,6 0 1,-5-1 0,4 1 572,-5 0 0,3 0 0,3 0 0,0 0 0,-1-1 34,-2 0 1,1 0 0,-1 0 0,-1-1 0,-1 0-502,3 1 1,-1-1 0,-1 1 0,4-1 461,2 0 1,3 1 0,1-1 0,-1 0-1,-3 0-302,1 0 0,-3-1 0,0 0 0,5 1 325,-13-1 1,3 0 0,3-1 0,0 1 0,1 0 0,-2 0 0,-2 0-112,10 0 0,-2-1 0,-1 1 0,1 0 1,4 0 84,-9 0 0,4-1 1,2 1-1,0 0 1,-1-1-1,-1 1 0,-3-1 4,-2 1 1,-2-1 0,-2 1-1,0-1 1,0 1 0,1-1 1,2 0 0,0 1 1,0-1-1,1 1 1,-1-1-1,1 1 4,0-1 0,-1 0 0,1 1 0,0-1 1,3 1-1,3-1 14,-9 1 1,4-1 0,1 1 0,2-1-1,1 1 1,-1-1 0,0 1 0,-2-1 0,-2 1-19,5-1 1,-2 0 0,-2 1 0,0-1 0,0 0-1,2 1 1,3-1-11,-4 1 0,2-1 0,2 1 0,1-1 1,1 1-1,-2-1 0,0 1 0,-2-1 0,-2 0 6,0 1 1,-2-1 0,-2 0 0,0 0 0,0 0 0,3 0 0,2 0 11,-5 1 1,2-1 0,2 0 0,2 0 0,0 0 0,0 0-1,0 0 1,-1 0 0,-2 1 0,-1-1-18,2 0 0,-2 0 1,-1 0-1,-1 0 0,0 0 1,1 0-1,1 0 0,3 0-10,-4 0 0,3 0 1,2 0-1,0 0 1,0 0-1,1 0 1,-1 0-1,-2 0 1,-1 0-1,-3 0 5,7-1 1,-2 1-1,-1 0 1,-2 0-1,-1 0 1,1 0-1,1-1-8,-1 1 1,1 0-1,0 0 1,0 0-1,0-1 1,0 1-1,0 0-2,-1 0 0,0-1 0,0 1 0,1-1 0,-1 1 0,0-1 0,0 1-4,-2-1 1,-1 1 0,0 0 0,0-1 0,2 1 0,2-1 0,5 1 1,-6-1 1,4 1 0,3-1-1,2 1 1,1-1 0,2 0 0,-1 1-1,-2-1 1,-1 1 0,-2-1-1,-4 1-7,8-1 0,-4 1 1,-3-1-1,-1 1 0,2-1 1,3 1-1,5-1-6,-14 1 0,3-1 0,4 1 0,3 0 0,0-1 0,2 1 0,0-1 0,-1 1 0,-1-1 0,-3 1 0,-2-1 0,-5 1 0,-3 0-8,12-1 1,-5 1 0,-5 0 0,-1-1-1,1 1 1,4 0-15,0-1 0,3 1 0,1 0 1,0-1-1,-1 1 0,-2-1 0,-4 1-52,13 0 0,-5-1 0,-2 1 0,1-1-52,-4 0 0,0 1 0,-1-1 1,-1 0-89,-3 0 0,-1 0 0,-1 0 0,-1 0-126,11-1 0,-1 0 0,-1 0-583,-7 0 0,0-1 0,-1 1 944,0-2 0,1 1 1,-7 0-1,-5 0 1,-5 0-1,29-2 1</inkml:trace>
  <inkml:trace contextRef="#ctx0" brushRef="#br0" timeOffset="47643">14142 4231 25057,'-28'-28'157,"1"11"-124,10 40-5,1-1-5,4 0-23,4-2 17,4-2 11,4-2 5,4-2 18,3-1 11,5-4 16,3-1 23,3-4 5,1-2 1,1-2-12,0-3 6,0-3-17,0-5 0,-2-2 123,3-10-95,-8 5-6,-1-8-10,-9 7-24,-1 0 1,-4 0-22,-1 2-7,-4 0-10,-4 2-17,-2 2 0,-2 3-6,-1 2-11,-3 3 5,-1 2-5,-1 2 0,-1 4-11,-1 2 0,1 5-23,1 3-16,1 4-12,2 3-72,0 4-652,2 4 405,2 5-212,2 4-259,2 5-403,4 2-941,2 1-2805,4 2-4830,4-7 9290,1-6 0,0-18 0,-3-7 1</inkml:trace>
  <inkml:trace contextRef="#ctx0" brushRef="#br0" timeOffset="47896">14296 4721 22349,'-47'8'186,"-1"1"1,4-1 0,7 2-81,11 7-38,3 1 10,7-1-39,4-1-4117,7-1 4134,5 1 85,14 4 829,13-1-886,7-1 586,4-5-552,-7-9 33,-1-2 45,0-1 11,-2-5 17,-2-1 197,-2-4-186,-4-2 2796,-3-1-2807,-5-2 830,-5 1-914,-3-2 694,-3 1-773,-5-1-16,-3 2-17,-6 0-39,-4 3-62,-5 3-218,-4 3-616,-5 2-3392,-3 6 4299,-8 5 0,19-3 0,0 2 0</inkml:trace>
  <inkml:trace contextRef="#ctx0" brushRef="#br0" timeOffset="52197">7379 6946 18742,'8'-54'1831,"0"-1"0,2-9 1,0 6-1244,-2 13-84,5-12-128,-11 41 124,1 6-321,-2 3-2,-1 4-82,0 1-53,0 12-37,-1 2 6,-3 12 17,-2 4-16,-2 8-12,-3 6-1059,-2 6 1048,-2 4-188,2 3 1,-1 2-1183,7-20 0,0 1 663,-3 21 1,1 0-1593,7-26 0,1-3 1850,4 6 1,1-2 0,-2 3-1,4-3 1</inkml:trace>
  <inkml:trace contextRef="#ctx0" brushRef="#br0" timeOffset="52822">8208 6791 22019,'-49'-32'138,"0"1"1,4 3-1,6 12-59,7 37-18,0 3 1400,1 6-1438,2 1 107,5 2-158,6 1 393,6-1-365,6 0-2415,5-3 2448,8-2-27,6-3-364,8-3 364,7-4-18,4-3 12,4-4 6,2-4 0,20-3 5,2-9 6,-1-2 16,-10-8 1,-20-1 16,-5-2 12,-5-4 193,-5 2-176,-5-2-1,-5 1-22,-6 0-11,-5 0-17,-7 2-11,-5 0 0,-5 1-629,-2 0 640,-2 1 0,-2 1 6,1 1 5,2 0 22,3 2 23,4 0 23,5 2 2875,4 0-2848,6-1 393,2 3-515,8-3 45,5 3-46,8-1-11,7 2 364,7-2-358,5 3-1,4 2-10,0 0 10,1 4-3191,10 1 3186,-14 4-5,5 2-12,-18 4 11,-3 1-11,-1 2 17,-3 3 0,-2 1 0,-1 4-5,-1 3-1,-1 2 6,-1 4-17,-1 2 17,2 1 439,-2 3-451,3-1 7,0 1 2747,5 0-2765,3-2-5,6-2-5,3-4-3200,20 2 3222,-14-12 11,10-1-27,-21-13 38,-3-4 6,-3-4 0,-1-6 5,-2-3 1,0-4 10,-1-1 68,-1-16-56,-6 6 438,-2-11-427,-7 9 6,-4-1 11,-3 1-12,-4-1-5,-2 2 0,-2 0 2353,-2 1-2364,-1 2-3015,-1 1 3010,-1 3 4,1 1-27,0 4-39,-7-1-101,5 9-230,-6 1-504,8 9-1949,0 7 2806,-3 9 0,11-7 0,0 2 0</inkml:trace>
  <inkml:trace contextRef="#ctx0" brushRef="#br0" timeOffset="54349">10004 7027 13321,'-51'1'845,"1"0"1,2 0 0,11 0 2055,24-1-2358,3 0 1030,8 0-1374,1 0 724,6-1-829,12-2-116,4-1 44,12-2-11,1 1-89,6 2 66,5 0-837,4 1 725,4 2-156,3-1-196,3 1-308,3 0 128,-30 0 1,0 0-535,1 0 0,1 0-1418,0 0 1,0 0-5985,28 0 8592,-9 0 0,-25 0 0,-12 0 0</inkml:trace>
  <inkml:trace contextRef="#ctx0" brushRef="#br0" timeOffset="54738">11668 6658 17098,'-3'-4'1983,"1"1"11,2 3-1524,-73-22-2500,34 18 2198,-9-7 1,-6 5 253,2 16 1,3 6-333,17-7 0,-1 2-23,-19 7 0,3 1 28,4 4-44,7 1-18,8-1 709,9-1-748,7 8 28,8-9 389,8 4-378,9-10 12,8-5 6,8-1-347,6-4 335,6-3 0,4-2 523,4-4-489,2-4 56,-15-2 0,1-1 50,16-8-73,-19 5 1,-1-1 122,5-9 23,-3-2 7,-7-1-13,-3 0-121,-6 2 110,-4 2-16,-3 4 5,-4 3 145,-3 3 105,-2 5-402,0 4 708,-1 3-769,0 1 130,-3 4-118,-5 11-1,-1 4-33,-6 10 22,3-1-5,1 4-1051,0 3 1062,2 1-23,0 4-5,3 0 6,0 3-40,2-11 0,1 1-1461,-2 19 1372,1-18 0,1 0-365,-5 14-274,0-1-588,0 1-4256,-1-2-3669,2-6 9323,1-7 1,3-16-1,1-8 1</inkml:trace>
  <inkml:trace contextRef="#ctx0" brushRef="#br0" timeOffset="55097">12248 6780 24872,'-45'-1'104,"1"1"1,4 0 0,5 5-49,8 21-4759,3 2 4731,4 1 232,4 17-254,7-11 805,3 11-800,11-15-11,2-3 134,35 14-123,-11-18-5,-4-6 0,2-4 2105,9-5-2088,1-4 21,-3-6 1,0-1 0,6-4-14,-9 0 0,-3-2 125,2-16-60,-13 4 1018,-1-10-1036,-13 5-5,-2-2-6,-7-3-5,-2 0 5,-5-1 349,-3 3-276,-21-17-106,11 19-12,-15-10-11,17 23-11,0 4-11,0 4 62,1 3-197,0 1-224,2 5 199,1 1-2126,4 6 1572,-1 3 0,8-6 0,0 0 1</inkml:trace>
  <inkml:trace contextRef="#ctx0" brushRef="#br0" timeOffset="56215">14284 6954 18947,'-9'0'2469,"2"0"-2082,7 0 196,0 0-589,4-21-5,21 14-865,13-16 853,-8 19 1,4 3-1236,1-1 1,2 0 1215,1 1 0,1-1-18,2 1 1,1-1-421,-1 2 0,0-1 371,1 1 0,-2-1-6,-2 1 0,1 0-179,8 1 0,-2 1-2132,15 1 2166,-25 0 0,-5 0-233,-4 2 119,-15 5 318,-15-3 56,-13 6 0,-15-3-323,-8 3 345,-8 1 23,-6 2 365,-4-1-362,28-7 0,-3 0 100,-12 3 0,-1 0-42,11-3 1,1 0 24,-11 3 1,2-1 1845,-11 2-1730,7 0-62,8-2-85,9-1-55,10-2-23,9 0 35,6-2 38,9-1 17,6-2 0,9 0-40,7-2 35,29-3-79,-8-1 1264,-12 1 1,1-2-1265,18-4-510,3-2 516,-1-1 5,-2-2 6,-3-1 17,-5-5 22,-6-2 16,-6-4 7,-7-3 16,-7-2 0,-6-2-2099,-5-16 2240,-5 11 77,-5-11 40,-4 19 5,-3 2 337,-5-5 248,3 6-730,0 4-44,6 7 601,3 10-725,1 1 3364,0 3-3409,1 0-12,3 2 7,3 3-3404,5 3 3392,4 7 0,4 4-22,14 20 16,4 12-5,-15-14 0,-1 1-302,-4-6 1,-3 1 301,-2-1 0,-2 0-45,-2 13-44,-3 0-96,-4-1-174,-5-1-1349,-13 16-746,-3-15 2454,3-11 0,0-3 0,2-7 0,1 0 0</inkml:trace>
  <inkml:trace contextRef="#ctx0" brushRef="#br0" timeOffset="56899">17079 7190 13031,'14'-54'733,"-1"-1"1,-1 4-1,-1 3 957,0-8-1205,-2 2 979,-3 5-1112,-2 6-11,-3 4-45,0 6-15,0 6 1017,-1 5-1148,0 7-29,0 5 2552,0 4-2675,0 4 1620,0 1-1625,2 11-2619,1 2 2608,3 14 22,1 4-565,-1 8 550,2 7 11,-3 5-11,-1 4-1042,-2 3 1053,-1 0 6,-4 0-6,-1-2 5,-4-2-459,-2-3 449,1-4-1,-1-5 1,2-6 2367,0-5-2357,0-7 7,1-5 667,-1-5-589,3-6 1552,0-3-1547,1-3 871,-1-4-938,0-5-11,-1-6 11,0-6-563,0-7 557,1-5-5,1-8-6,2-4-1584,3-5 1,1-4 1577,0 18 1,1 0-168,1-22 1,2 1 164,0 23 0,0 3-9,7-31-521,2 5 538,2 4 11,0 6-10,1 6-1,-1 5 0,2 6 292,-1 4-292,3 6-5,-1 4 2914,2 4-2926,2 4-5,2 4 495,2 1-495,4 7 5,2 4-5,3 8 405,1 5-411,1 5 6,0 7-6,-11-6 0,-1 3-27,13 17 10,-14-15 0,-1 1-66,4 13-68,-3 1-101,-4-2-118,-3 0-3333,-3-3 3042,-1-3-184,-2-3-264,-2-4-431,-1-3-700,-4-4-1944,-2-4 3661,-4-2 0,0-10 1,-1-1-1</inkml:trace>
  <inkml:trace contextRef="#ctx0" brushRef="#br0" timeOffset="57117">17336 7081 15053,'-8'-3'4801,"3"1"-3547,5 2 2202,0 0-3355,7-51 5,11 35 1,11-39-18,11 48-353,2 1 342,1 0-5,-1 1 5,-2 0-39,-1 0-5,-3 1-5,-4 1-24,-3 0-16,2 1-68,-12 1-139,1 0-270,-13 1-682,-4 1-2930,-1 2-5063,-2 0 9163,-2 3 0,1-3 0,-1-2 0</inkml:trace>
  <inkml:trace contextRef="#ctx0" brushRef="#br0" timeOffset="58851">7203 9490 20358,'1'-42'1193,"0"1"0,-1 0 0,-4 15-1075,-8 34-68,-6 2-11,-5 13 34,-13 18-51,9-5-459,-8 15 443,15-11-1625,3 2 1614,6-1-6,5-1 27,10 11-611,6-14 601,11 8-6,4-19 0,6-3 0,4-3 6,4-4 5,23-1-11,-13-8-3,-17-3 0,1-2 17,0-4 0,-1-1-3,16-4 12,10-7 16,-16-7 17,-16 3 17,1-7-6,-20 6-22,-3 0-22,-6-2-18,-6 1 23,-18-13-22,0 8 11,-13-9-1,-10-2 269,10 8-274,-12-9 12,2 4-1337,14 9 1325,-9-5-654,8 4 682,12 6-66,-4-3 71,15 8-21,4 0-6,4 2 2656,3 0-2662,4 1 1780,4 1-1774,24-6-549,-7 7 538,18-2-17,0 11 5,-7 4 6,4 7 0,1 4-17,2 7 6,-1 5 0,-1 2-23,-7 8 14,-11-13 1,-2 4-160,-6 11 0,-5 0-118,4 12 90,-8-13 0,-4 1-1238,-11 15-126,-2-15-120,-3 9-1003,6-20-7137,3 1 8725,4-11 0,1-2 0,2-13 0</inkml:trace>
  <inkml:trace contextRef="#ctx0" brushRef="#br0" timeOffset="59214">8263 9469 17339,'1'-8'3708,"0"2"-2408,-1 6 44,0 0-1210,-69-11-72,37 35-356,-9-21 0,3 4 300,19 40-627,12-12 621,3 0-6,2-2-56,7-2 62,3-2-6,6-3-33,18 7 17,-4-10 24,9-6 1,2-2 193,3-4-182,-1-6 0,-1-3 249,-5-10-201,6-7 27,-17-3 6,-2-4 100,-1-3-61,-3-3 12,-3-3-214,-3-2 169,-5-2 16,-3-2 124,-6-16-129,-4 14-855,-6-8 811,-5 21-18,-3 4 510,-5 6-521,-5 4-17,-5 5-602,-3 4 596,-5 5 7,0 4-12,-15 12-11,19-1-129,-12 19-242,34-11-278,2 7-936,18-7-4044,8 0 5629,10 2 0,-8-13 0,1-1 0</inkml:trace>
  <inkml:trace contextRef="#ctx0" brushRef="#br0" timeOffset="59550">9479 9617 19439,'-43'4'344,"-1"0"0,5-1 0,9 0-188,21-2 1054,5 0-1054,2 0 1010,2 0-432,27-1-555,15 0-134,16-2-761,-14 1 0,0-1 728,14-2-110,-18 1 1,-1 1 119,13-4 6,-1 1-17,-5 0 36,-2-3 1,0 0-928,3 0 888,-8 0 1,-1 1 915,-5 0-1244,-9 3-548,4-1-803,-11 2 1671,1 0 0,-9 2 0,0 0 0</inkml:trace>
  <inkml:trace contextRef="#ctx0" brushRef="#br0" timeOffset="60148">11405 9686 20862,'39'-44'489,"0"1"0,-3 2 0,-10 6-170,-21 7 169,-2-16-292,-2 11-28,-5-10 95,-8 4-151,-2 12-11,-8-6 0,0 15-17,-3 3-28,-5 5-17,-2 4-22,-4 3-6,-1 3 12,-1 6-7,0 3-4264,1 7 4265,0 4-12,2 2 843,5 3-809,-6 15-45,15-8 6,-1 11-28,16-13 0,4 0 17,7-2 987,19 8-976,2-11 5,17 3-79,-3-14 79,6-5 18,2-4-12,4-3 11,-16-7 1,0-1-6,16-6 1094,-19 1 1,-2-3-1045,7-10 23,-8-4 22,-4-1 28,-8-3-6,-5 2 6,-5-2 729,-5 3-600,-7-10-129,-1 12 0,-5-6 252,-5 11 266,7 10-596,-3-1 833,8 12-884,-2 10 0,1 2-5,-4 13-3393,1 1 3393,1 6-6,1 5-18,2 5 18,0 6-39,1-11 0,1 2-677,-3 21 671,3-19 1,-1 0-124,-2 17-182,1-16 0,1 1-222,-2 21 244,2-22 1,0-2-1486,1 11 626,5-5-897,4-7-1159,5-4-5736,3-8 8357,-2-8 0,-5-8 1,-4-6-1</inkml:trace>
  <inkml:trace contextRef="#ctx0" brushRef="#br0" timeOffset="60513">12337 9499 26164,'-42'12'16,"0"-1"1,4 0 0,7 4 0,13 35-929,8-11 918,3 11-1,9-18 7,5-1-35,5-2 18,6-3 237,5-1-254,5-4 33,3-4-11,4-2 6,2-4-2938,2-3 2932,0-4 0,1-2 57,-1-6-40,-3-2-17,-1-7-1105,-4-2 1116,-5-4-180,-4-2 225,-5-3-17,-3-2 29,-6-2-7,-4-2 1,-2 0-1,-6-1-5,-2 1 0,-8 1-22,-5 2 5,-6 1-5,-4 4-23,-5 3 34,-4 3-102,-4 5 80,-1 3-6,1 4-709,-2 2 698,4 4 2052,3 1-2086,5 4-39,5 4-179,6 2-354,5 3-2820,6 3 177,4 1-6588,4 0 9743,2-3 0,0-8 1,0-4-1</inkml:trace>
  <inkml:trace contextRef="#ctx0" brushRef="#br0" timeOffset="61214">13926 9587 21271,'-3'-3'1904,"0"1"-604,3 2-1278,19-61-16,-1 42 2,-1-15 0,4 2-1613,15 22 1600,7 2-18,6 0-10,8 3-29,6 1 17,-28 2 0,0 1-3,0 1 1,3 0-85,17 0 1,0 1-933,-14 1 1,0-1 956,11 2 1,-2 0-151,9 3-34,-11 1 11,-13 0 61,-12 1 74,-13 2 859,-13 1-714,-12 3-6,-33 12 12,2-4-571,12-6 0,-1-1 570,-23 9 0,27-12 1,-1 0 2,0 0 1,-1-1 13,0 1 1,-1 0 16,2-1 0,-1 0 11,2-1 1,1 0 78,-26 8 0,6-2 56,2 1 279,20-6-408,3 0 1831,20-6-1736,8-1 22,5 0-27,7-2-56,10-1-34,6 0-1258,10-3 1236,6-2-18,-8-1 1,1-2-2298,22-4 2295,-21 3 0,0-1 25,12-6-181,-3-1 203,-6-2 12,-6-2 0,-5-4 5,-7-3 6,-5-3 17,-11-3 0,-4-1-45,-1-10 515,-4 7 1,-4 2-500,-10-1 24,-4 1 38,-3 3 2605,-8-9-2302,2 7 152,3 3-376,8 12-51,10 12-56,3 3 1032,1 1-1127,2 2 599,3 2-582,6 5-22,2 5-1,6 5-5,15 22-6,-15-13 1,1 3-204,0-1 0,0 3 203,2 14 1,-3 0-12,-1 12-14,-11 4 1,-5 2-686,-5-30 0,-2 0 623,-4 18 1,-2-1-339,-12 2-547,9-16 0,-1 0-1609,-6 17 2587,7-17 0,2-3 0,4-8 0,1-2 0</inkml:trace>
  <inkml:trace contextRef="#ctx0" brushRef="#br0" timeOffset="62048">16656 9686 15432,'-5'-47'449,"0"-1"1,0 5 0,1 9 2412,2 18-2615,0 5 1313,1 4-1465,-1 5 776,0 1-871,0 5 3403,-3 4-3380,-4 14-3404,1-1 3398,-2 9-17,4-8-142,1-1 158,3-1-4,1-1-12,2-1 5,1-1 1,2-2-6,2-1 11,-1-2-17,0-2 6,-1-2 12,-1-2 3351,-1-3-2573,-1-2-513,-1-7-249,-2-1-17,-2-8 6,-1 1 5,0-4 0,0-3-5,1-2 0,2-5 0,1-4-640,4-4 618,4-3 10,4-3 1,6-1 5,1 1 6,13-13 0,-9 15-958,9-6 963,-13 19 17,0 5-27,-3 5-1,5 1-45,-4 8 29,4 2 5,-3 4 560,1 6-560,2 1-22,0 7 11,1 3 11,1 4 11,0 2 286,-1 3-308,0 2-40,1 12 34,-9-8 17,-2 9-5,-10-13-193,-7 1 198,-6-2 0,-6 0 11,-19 4 0,7-8-423,-12 1 400,14-11 1,1-5 28,3-2 11,3-2 22,3-2 676,3-3-659,3-2 226,2-3-125,1-5 365,4 2-488,1-3-51,3 1 34,11 1 6,0 2-34,10 2-6,1 6 12,3 1-12,6 5 9,1 5 0,3 3-9,-4 1 1,0 3-482,15 7 0,0 2 481,-16-7 1,-2 1-7,20 17-4,-22-11-29,-5 10 28,-10-8-150,-4 6 156,-12-11 11,-7-3-6,-7-1 1,-8-2-7,-21 2-32,-10-4-828,-1-3 771,5-6-67,20-5-84,2-2-123,1-2-1591,-8-8-2319,11 0-5210,-4-4 9495,18 4 0,7 5 0,4 3 0</inkml:trace>
  <inkml:trace contextRef="#ctx0" brushRef="#br0" timeOffset="64584">6979 11836 19585,'-3'-4'2689,"2"0"-432,1 4-2084,29-56-89,-8 38-945,11-15 1,5 2 921,6 23-16,19 0-538,-15 5 526,-1 2-5,-2 3 0,-1 3-28,-3 5-376,-2 5 381,-6 5-5,-3 4 17,-7 5-34,-4 6 23,-6 3-1,-5 4 1,-3 4-739,-5 2 716,-3 2-22,-2 1-73,-1-1-213,4-15 0,1 1-465,-1 16-350,5-9 1,3 1-1354,0-10 1,1-2 2492,1 3 0,1-2 0,3 7 0,-6-21 0</inkml:trace>
  <inkml:trace contextRef="#ctx0" brushRef="#br0" timeOffset="65093">7076 12376 18705,'0'-8'1857,"7"-25"0,5-3-1633,2 9-384,2-10 0,1 0 233,7 14-1038,19-6 982,-6 7-17,-1 5 0,1 1-11,14-2-48,-2 4 0,1 1 11,-17 5 1,-1 1-29,14-2 1,-1 0-32,-12 3 1,-1 1-54,0 0 0,1-1-75,-1 2 0,1 0-566,11-2 0,1 1 193,-12 1 0,0 0-1500,9-1 1,-2 0 224,10-3-3369,10-4 3140,-20 3 706,7-4 902,-23 3 969,-5 1 403,-3 0 966,-4 1-199,-3 0 3294,-1 1-3053,0-1 721,-1 0-1129,1 0 705,5-4-1339,-2 4-122,2-3-85,-7 7 634,-2 3-953,-7 6-6,-6 6-22,-8 8-50,-5 5-51,-8 6-1211,-3 4 1122,-2 2-28,1 2-29,4 0-10,4-1-746,8-3 728,7-3-58,6-3 53,5-3 5,13 2 12,1-9 17,12 0-18,0-11 7,4-4-1,6-1 1,3-4 5,3-3-1565,1-4 1581,-1-4 29,-3-2 600,-3-4-522,-6 0 40,-6-3 33,-6-1-6,-7-2 625,-6 1-675,-3-1-10,-7 1-1,-12-7-107,-2 8 1850,-10-4-1855,5 10-120,-2 2 87,-1 3 16,2 0-23,0 4 6,4 1-363,-5 2-152,13 4-567,-1 3-1432,13 5-7125,3 2 8898,0-1 0,0-4 1,0-1-1</inkml:trace>
  <inkml:trace contextRef="#ctx0" brushRef="#br0" timeOffset="65616">9937 12216 15894,'-8'-2'3478,"2"1"-2806,6 1-56,0 0-28,-64-17-837,43 11 546,-16-4 0,4 1 443,23 7-292,3-1-106,3 2-112,2-2-102,3 1-38,4-1 606,5-2-584,23-3-67,1 1-1092,20-3 1097,-3 2-1487,6 0 1454,-25 4 0,0-1-9,1 1 1,1 0-1,1 0 0,0 0 0,0 1 1,0-1 2,0 1 1,-1-1 4,0 1 1,-1 0 6,29-3 5,-4-1-12,-4 2-4,-5-1-436,6-2 447,-18 2 5,2 0 22,-21 2 202,-5 1 814,-6 2-875,-2 0 1498,-5 1-1566,0-1 512,-3 0-624,1-1-17,-4 1-27,1 0-57,1 1-106,0 0-415,3 0-27,0 1-477,2 1-1277,4 2 2392,5 2 0,-4-2 0,1-1 0</inkml:trace>
  <inkml:trace contextRef="#ctx0" brushRef="#br0" timeOffset="66734">11941 11898 18778,'8'-43'1094,"1"-1"0,-1 5 0,-5 7-303,-11 15-220,-4 7-252,-9 3-185,3 8-10,-2 7-18,4 6-16,-3 5-6,-1 4-3420,-1 5 3386,0 4-11,1 3-613,-5 20 591,9-11-11,-1 14 5,13-18-6,1-2 1,6-2 5,3-2-11,6-4 0,5-4 0,7-2 6,4-3-6,7-3-6,7-2-911,5-3 912,4-4 16,-12-5 0,0-2 0,19-3 8,-20 0 1,-2-3 14,10-7 5,-6-3 28,-5-3 2401,-7-3-2306,-3-10-44,-12-9-73,-7 0-17,-13-3 292,-10 12-309,-5-2 0,-5 1 0,-6 4 1,-2 1-1,-11-8-855,8 9 0,0 1 849,-5 2 6,0 1-223,2 2 229,3 1 11,5 2 17,5 1 1,6 1 124,4 3-97,6 1 11,5 3-22,3 1-12,2 3-28,1 0 3056,3 1-3066,2 0 617,5-1-623,5 1-6,15-1-17,-4 1 414,11 1-397,17 11-3414,-6 8 3397,9 7-5,-17 5-517,-15-2 517,-2 5-6,-2 2-45,-5 3-61,-4 3-108,-5 1-721,-3 19 140,-5-15-972,0 13 176,0-24-1036,1-2-2548,4-4 5203,5 1 0,-3-15 0,2-1 0</inkml:trace>
  <inkml:trace contextRef="#ctx0" brushRef="#br0" timeOffset="67085">13148 11767 17148,'4'-8'4425,"-1"1"-3590,-3 7 716,0 0-5673,-74 0 4211,39 13-56,-12-6 1,1 4 85,13 19-86,5 3-16,5 0-6,6 0 6,4 1-2019,6-1 2002,3 1-103,3-2 92,4 1 17,12 9 1301,2-12-1313,15 7-5,-1-17 16,7-3-10,4-4 16,3-5 17,0-4 56,13-7 6,-18-3 772,13-17-531,-26-8-180,-4-5 2032,-13-2-2077,-10 6 48,-13-17-76,-1 11-11,-10-10-22,1 15 34,-17-9-35,-10 5 328,1 3-366,-1 10 146,17 15-147,-8 4 859,13 2-982,-9 9-142,21 6-603,2 3-1081,9 4-6798,5-5 8742,2-1 0,-1-6 0,0-3 0</inkml:trace>
  <inkml:trace contextRef="#ctx0" brushRef="#br0" timeOffset="67625">11954 11819 13265,'-43'-39'933,"0"1"1,3 2-1,10 7 964,19 13-1416,4 0 789,4 1-1001,4 1-28,6-2 476,5 2-516,6-1-1963,5 1 1963,4 3-10,4 0-1057,2 3 1011,2 3-27,1 2-6,-5 9 0,1 2-73,6 5-520,18 15 487,-32-3 22,-4 5-6,-3 4-11,-2 1 220,-5 4-226,-2 1-249,-4 2 205,-1 0-90,-3 0-162,1 0-297,1-1-3142,9 16 3730,1-10 0,-1-8 0,-3-19 0</inkml:trace>
  <inkml:trace contextRef="#ctx0" brushRef="#br0" timeOffset="68727">14539 11641 21769,'49'-7'-66,"0"1"0,0-1 0,-3 1 0,1 1 0,-5 1-1905,1 2 0,-3 1 1901,3 0 0,0 0 14,0 1 0,1-1 9,-2 1 0,1 0-68,12 1 0,-1 1-418,-16-1 1,-1 1 431,7 1 0,-4 0-118,-3 3 236,-15 2-157,-11 1 1683,-17 3-1588,-13 1-27,-15 3 211,-3-3 1,-3 0-154,7-2 0,-2 0 8,-8 1 0,-5 2 1,4-2 13,1 1 1,1-2 212,-15 4 1,2 0-175,16-5 1,4-1 13,1 0 1,1-1-415,-5 2 1,3-1 430,-10 3-33,0 0-23,31-6 51,8-4 45,4 0 11,8-2 11,4 0-78,10-1-12,7-3-11,11-3 1,3-2-29,13-3-674,-8 1 0,-1 1 685,4-4 6,-1-2 1619,-4-1-1580,-3-5 132,-4-1-87,-5-5 56,1-18-516,-13 9 426,-1-14-32,-14 16 55,-3 1 11,-6 2-5,-5 3 38,-5 2 1081,-11-5-980,6 11 297,-9-8 181,16 18-567,1 1 3286,8 7-3403,1 2 76,2 1-116,2 3 11,2 4-5,5 5 5,5 4-11,4 5 0,4 3 0,4 4 0,3 3-11,2 2-2171,-1 2 2170,0 2 7,-4 1-1,-6 0-6,-6 1-27,-6 0-56,-8 1-1666,-18 17 574,1-13-315,1-15 1,-1-1 1501,-14 16 0,14-21 0,1-1 0</inkml:trace>
  <inkml:trace contextRef="#ctx0" brushRef="#br0" timeOffset="69158">17354 11699 23834,'-1'-46'373,"-1"1"1,2 2-1,-8 11-126,-25 22-40,-17 6-100,-5 7-714,23 0 1,0 3 718,-22 10-25,12-1 0,0 2-56,10-3 0,-1 1-557,-20 13 1,1 2 539,22-12 0,3 2-6,-7 7 1,2 0 8,-4 12-12,8 2-5,8-1 638,9 16-624,21-20 0,6 0 3,11 21-1318,2-24 0,4-6 1306,22-2-2,-24-13 0,1-1 59,2 0 0,2-2-68,1 0 1,2-1-57,0-2 0,0 0 48,1-2 0,1-1-17,-1-1 0,0 0-50,-1-3 0,-1 0-84,-1-1 0,-1 0-172,-2-2 1,-2-1-1075,24-8 1411,-24 0 0,-2-1 0,-1 2 0,3-8 0</inkml:trace>
  <inkml:trace contextRef="#ctx0" brushRef="#br0" timeOffset="71491">7444 15007 19524,'-14'-53'1090,"1"0"0,1 5 1,-2 12-851,-5 26-60,-3 6-52,-3 2-21,-4 5 16,-3 4 0,-3 7-25,8 1 0,-1 2-1176,-14 12 1103,14-6 0,1 1-2171,-8 15 2158,5 6-12,2 2-12,6 4-16,3 1 40,6-1-12,4 0-6,5-2-28,8-17 1,2 0-296,6 15 281,6-11 1,5-2 36,11-1-1,-9-13 1,1-2 0,18-2 16,-14-8 1,3-5-990,17-23 1,0-7 1025,-16 16 0,-2-3 3,12-19 0,-9-3 591,-19 4-524,-4-1 0,-6 2 6,-3 0-6,-1 1-17,-5 3 6,-2 3-17,-4 2 16,-2 5-44,-1 4-28,-3 5-5,-3 5-1,-3 3-11,-4 5 1,-4 5-18,-20 19 0,16-4 1,-1 2-7,7-6 1,1 1 431,-3 5 0,4-1-548,12 0-124,6-1-230,7-3-364,8 0-678,8-2-3414,9-3-4079,2-4 9017,0-4 0,-13-4 0,-5-3 0</inkml:trace>
  <inkml:trace contextRef="#ctx0" brushRef="#br0" timeOffset="71830">8261 14859 19436,'-53'16'100,"0"0"1,4-1 0,7 3-84,8 14 0,3 1 1458,-3 15-1487,16-1-27,11 9 28,15-18-176,15-11 199,2-13-1997,4-4 1974,4-5 22,2-3-1219,14-8 1270,-11-2 198,18-14-148,-26 4 50,3-7 161,-16 6-82,-4 0 2114,-3 0-2147,-5-1 22,-3 0 3289,-9-9-3334,-1 8-62,-9-7-17,1 9-10,-3 2-29,1 2 0,-3 3-17,0 3-5,-1 3-45,-1 2 17,-12 4-28,9 4 39,-7 2-73,13 2-73,4 2-375,2 9 493,9 6 0,0-8 0,7-1 0</inkml:trace>
  <inkml:trace contextRef="#ctx0" brushRef="#br0" timeOffset="72260">9668 15020 24155,'51'-15'63,"0"1"1,-9 1 0,-1 2-48,2 2 1,-1 2-2842,-9 0 1,0 1 2835,1-2 1,1 1 508,-1-1 0,1 1-509,0-1 0,-1 1 3,-1-1 0,0 1 12,28-7 2,-5 1-16,-7 1 4,-7 2 1,-7 1-22,-9 2 44,-8 2-11,-6 2 2739,-6 0-2885,-3 3-1417,-2-1-1562,-1 4 3097,-2 3 0,2-2 0,-1 0 0</inkml:trace>
  <inkml:trace contextRef="#ctx0" brushRef="#br0" timeOffset="73075">11991 14612 12965,'-3'-2'8602,"1"0"-5930,2 2-2492,-15-56-113,19 41 6,-10-42-17,24 57-17,3 0-17,2 1 17,21 6-22,-7 1-3422,18 5 3416,-9-2 6,6 3-1772,3 1 1761,3 3-6,-1 2-303,-1 3 303,-5 4-6,-6 2-3,-20-5 1,-4 1-3,6 15-40,-15-3 1,-6 1-146,-11 10-8,-2-14 0,-3-1-1069,-16 15-508,-3 4-2929,-3-1-4247,3-6 8957,6-7 0,10-18 0,6-9 0</inkml:trace>
  <inkml:trace contextRef="#ctx0" brushRef="#br0" timeOffset="73576">12116 15229 15776,'-2'-44'941,"1"1"0,-1 3 0,6 5-459,25-6-2545,0 9 2158,15-9-17,-4 14-50,4-1-5,3 2-18,3 0-11,-11 9 1,0 1-12,-8 4 1,0-1-1065,10-2 1,0 0 1007,19-4 31,-30 9 0,0 0 211,0 0 0,1 0-310,11-3 1,1 1 50,-11 2 1,-1 0 5,10-2 0,-2 1-56,10-2-106,12-5 145,-21 7 11,7-2 41,-21 6 172,-10 3 839,-3 0-800,-9 4 2393,-5 0-2437,-2 0 695,-3 2-571,-3 2 550,-6 7-327,2 0 28,-4 6-28,4-3-57,0 2 220,-8 13-392,6-4-57,-6 8-56,9-8-33,0-2-40,5 0-16,2-1-12,3-2 0,4 0 1,4-1-1,6-2 12,17 3-12,-2-7 1,13 1 5,-5-8-946,3-3 979,1-1 29,1-6 27,-3-3 35,-3-4 32,-4-4 46,-4 0 308,-1-10-270,-10 5-21,-4-7-57,-9 7-27,-5-1 56,-9-11-147,-2 8 46,-19-16-68,9 18-487,-8-4 465,7 14-6,0 1 796,-1 5-813,1 0 1,0 4-1,4 1-21,2 1-35,4 2-50,4 1-123,4 3 191,3 3-1183,2 1-2234,7 2 3450,5 2 0,-4-7 0,3 1 0</inkml:trace>
  <inkml:trace contextRef="#ctx0" brushRef="#br0" timeOffset="74250">15006 14604 12323,'-46'5'782,"1"-1"1,5 0-1,9-2 2388,21-5-3013,9-5 1302,6-2-1426,6-2-5,6 1-11,6-1-6,6 0 437,8-2-471,6 2 1535,8-1-1585,6 1 20,-25 7 0,1 0-17,1 0 0,0 0-12,2 1 1,1 1-17,-1 0 0,2 1-126,13 0 0,1 2 92,-14 0 1,-1 3-242,18 1 1,-4 3-132,-7 5 5,-2 7 29,-34-1 168,-15 2 123,-11 3 78,-15 3-541,-9 2 625,-10 2 33,11-8 1,-2-1 5,10-5 1,0-1 19,-10 5 0,0 0 140,3-4 0,4-1 70,-18 8-280,21-10 1,3-1 240,-2 1-56,9-2-56,7-4 1676,8-2-1558,9-3 22,9 0-129,8-5-44,10-2-35,6-4-22,7-1-2262,5-3 2240,6 0 11,1-1 0,1-2 16,-2-1-199,-2-1 199,-5-1 12,-5-2 85,5-15-34,-16 6 10,1-13-5,-19 12-5,-5 0-236,-4 0 264,-4 2 22,-4 1 22,-3 0 50,-3 1 68,0 2 33,-1 2 34,1 5 6,2 2 2675,3 6-2793,1 3 1198,4 3-1349,1 3 405,1 0-456,4 5 1,2 2-18,5 6 23,2 3-5,2 4-12,1 5 11,3 1-39,1 4 23,4 1-6,0 3-17,12 16-16,-10-10-995,-6-6 0,-2 1 703,-4 5-185,-1 12-279,-16-18-477,-6 0-1036,-9-1-297,-7 1-5999,-1-3 8598,1-3 0,12-14 0,5-4 0</inkml:trace>
  <inkml:trace contextRef="#ctx0" brushRef="#br0" timeOffset="74676">17110 14636 20671,'5'-50'862,"0"0"1,0 5 0,0 5-432,0 5 186,-1 9-287,-2 5 32,-1 5-144,-1 5-45,0 4-117,0 3 76,0 3-132,-3 9 23,0 4-12,-4 11-22,-5 20 11,2-4-1443,-4 15 1415,7-10-129,3-11 0,1 0-314,0 19 70,1-19 1,1 0-927,4 12-824,2-2 2151,4-11 0,0-1 0,-1-3 0,6 11 0</inkml:trace>
  <inkml:trace contextRef="#ctx0" brushRef="#br0" timeOffset="74951">17090 14947 11302,'-21'-52'1185,"0"-1"1,2 4 0,4 3-284,8-2 2108,2-1-2242,3 0-124,0 2-1893,5 4 1658,2 3-84,3 3 507,4 5-647,1 3 1124,4 5-1220,3 4-16,3 4-554,4 4 533,4 4-630,3 4 606,4 3-11,4 8-256,4 5 244,2 9-5,2 6 0,0 8 6,-24-15 0,-1 1-6,0 1 0,-2 2-6,1 0 0,-2 1-398,-1 0 0,-2 1 393,15 27-6,-10-1 0,-11-1 0,-9-3-85,-14-16 1,-4-1 106,-13 14 1,4-16 0,-3-3-1,-20 7 6,-6-4-5,-5-5-12,-3-3-2,30-12 0,-1-1-37,-31 5-57,2-5-220,21-6 0,1 0-400,-17-2-852,-8-4 1574,27-3 0,18 2 0,4 0 0</inkml:trace>
  <inkml:trace contextRef="#ctx0" brushRef="#br0" timeOffset="80660">9322 16449 13553,'0'-3'4984,"0"0"-1550,0 3-3395,0-20 17,0 15 29,0-16 77,0 21 2117,0 0-2122,-2 1-95,1-1-18,-2 2 7,1-2 50,1 0 207,0 0-264,-1 0 24,1 0 1231,0 0-1243,2-3-22,-1 1-17,3-3 0,-2 3-1,0 0-32,0 2 16,-2 4 11,0 2-11,-2 5 11,-2 1-5,-2 2 10,-3 2 12,-4 3-16,-6 1-1,-6 3-1318,-8 2 1313,-5 2-6,-7 3 0,-4 2-6,-3 3-1478,14-10 0,-1 1 1478,10-6 0,0-1 3,-8 7 1,1-2-211,-5 5 196,7-5-22,6 0 28,14-7 16,4-2 6,19-5-22,3-5 838,11 0-827,5-2-16,27 0 30,-20-1 0,2 0 1136,0-1 0,0 1-1173,1-1 1,-1 1 239,16 0-724,-2-1 0,2 0-34,-19-1 1,1 0-859,18 1 1,0 0 1398,-17-1 0,-6 0 0,5 0 0,-2 0 0</inkml:trace>
  <inkml:trace contextRef="#ctx0" brushRef="#br0" timeOffset="81277">10509 16500 22047,'-7'-42'461,"0"-1"0,2 3 0,-3 10-253,-4 21 328,-1 2-446,-1 4 99,-3 5-127,-3 3-12,-3 7-5,-3 5 79,-3 6-68,-3 3-2210,1 5 2176,-2 2-16,3 3-280,0 2 274,4 3-423,4 1 423,4 2 12,3 0-40,6-1-6,4-1-5,4 0-6,15 15 39,0-14-14,8-9 1,3-3-912,11 2 925,-9-13 0,0-2-5,17-1-730,2-5 730,-1-7-247,-2-5 275,-4-6 22,-5-5 34,-7-7 11,-5-3-313,-6-2 341,-5-2-12,-4 0 2,-3 0-12,-4 1-18,-4 2 2200,-5 0-2239,-5 4-16,-5 1 5,-5 4-5,-4 3 0,-5 4-11,-1 3-23,-3 2 11,-1 4 12,1 1-1,-1 5 18,3 2-29,1 1-50,-4 8-17,13-4 12,0 5-12,15-5 1213,5-1-1297,3 1-123,4 0-179,4 0 713,6 0-2657,21 6 23,-2-7-3916,17 3-450,-12-9 6746,-3-3 0,-15-4 0,-8-1 0</inkml:trace>
  <inkml:trace contextRef="#ctx0" brushRef="#br0" timeOffset="81600">11201 16620 19669,'0'-4'3814,"0"1"-2246,0 3-1528,-72 36-24,45-16-705,-15 4 0,2 2 695,26 0-236,3-2 218,7-2 1,1-1-22,6-3 27,2-1-11,6-4 0,6-3 40,31-3-6,-14-5 5,24-3 81,-14-14 1,-1-4 15,0 0-52,-1-2 0,-4-2-2100,-20 3 2565,-1-18-358,-10 14-319,-5-14 229,-9 20-151,-6 1 112,-4 0-6,-4 1-6,-4 2-263,-31 4 1,-6 4-729,5 2-806,-7 2 1,1 3 1763,19 13 0,20-6 0,2 0 0</inkml:trace>
  <inkml:trace contextRef="#ctx0" brushRef="#br0" timeOffset="83138">13554 16388 16163,'8'-52'797,"1"0"1,0 6-1,-4 8 1644,-9 12-2217,-3 10 837,-5 8-977,-4 5 466,-3 8-511,-17 21 978,6 6-1000,0 7 0,1 4-15,10-10 1,1 0-691,-7 15 0,1 1 679,7-8 1,2 0-9,-1 3 1,1 1-10,1 4 1,1 2-1087,-1 3 0,1 2 1036,0 3 1,2 3-32,3-19 1,0 2 0,1-1-104,0 2 1,0-1 0,0 4-1091,0 0 0,1 4 1,-1 1-1,1 0-1158,-1-2 0,1 0 1,0 0-1,0-1 1877,-2 14 1,0-1 0,2-5-1,-2 6 1,2-12 0,1-23-1</inkml:trace>
  <inkml:trace contextRef="#ctx0" brushRef="#br0" timeOffset="83788">12550 18491 9731,'-9'-63'957,"0"1"1,0-1 0,1 4 0,1 1 0,3 4-922,7 1 1,3 3 173,2-2 0,3 1-507,2 1 0,3 1 364,2 2 1,2-1-381,1 8 1,3-2 0,0 3 334,4-4 1,2 0-20,-4 8 1,1 0 0,1 3-32,3 1 0,0 3-20,2 0 1,0 2-686,0 1 0,2 2 640,0 0 1,1 2 5,0 1 1,0 1-398,0 1 0,1 1 364,0 0 0,-1 1-1,0 1 0,2 0-341,15-8 0,2 0 204,-14 5 1,0 0 52,14-7 1,-1 0 55,-14 6 0,-3 0 79,1-1 0,0-1-16,0-1 1,0 1 124,-1-1 1,-1 0 47,-1 0 0,-2 1 56,-1 1 0,-2-1 97,-2 4 1,-1-1 382,19-12 217,-9 4 593,-9 8-397,-8 4 1351,-8 6-1704,-6 5 2321,-20 7-2881,0 4 3380,-30 15-3368,-1 4-91,-1 2-2572,3 2 2551,17-8-12,3 1-395,4 0 412,3-3-39,4 0 11,3-3-225,5-2 202,1-3 1,3-3 16,3-3 29,1-1-6,4-2 2572,9-4-2566,-1-3 528,8-4-512,-5-4 95,11-11 6,-7 4 516,21-22-354,-23 17 331,8-11-319,-17 16-45,-3 2-28,-1 1-17,-2 2 6,-2 3-23,-2 3-22,0 2-57,-2 3-44,0 1-61,-4 16-23,1-3 0,-4 15 0,2 7 17,1-4-23,1 11-84,2 4-5,2-10 17,3 10-57,8-8 74,-1-10-23,6 1 33,2-12 40,-5-9 11,6-2-11,-5-10 17,2-4 10,2-7 24,1-3 4,0-4-415,1-3 421,-1-1 23,0-3 22,0 0 91,6-11-62,-8 10 139,7-13-101,-13 25-11,-1-2-11,-7 13 112,-2 6-235,-1 5-11,-3 6 5,0 6 416,-3 1-416,0 6-28,0 0 0,0 4-33,1-1-51,2 3-128,0-1-153,2 1-1270,3 9 56,1-11-8235,7 8 9136,-4-21 1,0-1 0,-5-11-1</inkml:trace>
  <inkml:trace contextRef="#ctx0" brushRef="#br0" timeOffset="83967">14927 16356 24895,'-27'-25'-1213,"14"35"0,21 12 1,3 15-1</inkml:trace>
  <inkml:trace contextRef="#ctx0" brushRef="#br0" timeOffset="84271">15165 17099 21039,'43'-44'181,"0"0"1,-3 2-1,-6 5-13,-7-1-39,0-5-6,0-5 1053,0-7-1123,-13 25 0,-2-2-756,1-2 1,-1-2 749,0-2 1,-1 0 13,0-3 1,-1 0 22,0 0 0,-1-2 137,2-13 0,-2 0-109,-3 16 0,-1 0 0,0-8 0,-1 3 95,-2-3-27,-5 9 864,-3 10-926,-2 8 884,-3 8-941,-1 7 363,-1 3-413,-1 9 2428,-3 6-2439,-3 10-1173,-4 11 1173,-1 8 0,0 13 0,1 4-704,9-19 1,1 1 703,0 2 0,-2 5 0,4-5 0,4-2 0,3-3-18,1 3 1,1 0-784,1-1 1,1 1 733,3-1 0,1 0-71,2-1 1,1 0-112,3-1 0,1-1-188,2 0 0,1-2-339,0-1 0,2-1-2223,-1-3 1,2 0 2998,1 1 0,0-3 0,1 2 0,-1-3 0</inkml:trace>
  <inkml:trace contextRef="#ctx0" brushRef="#br0" timeOffset="422141">13754 2150 24850,'-36'43'1003,"9"-9"-695,33-35-56,2-2-84,3-5-62,4-2-33,3-6-17,3-2-6,3-5-22,4-3-8,-3-1 0,1-1-20,-5 4 0,0-1-843,10-11 1,-1-2 842,-6 6 0,0 0 3,0-4 0,1-1 0,1-3 0,-1-1-1133,1-3 1,-1 0 1123,0-2 1,0-1 7,-1-1 1,-1 1-1051,-1 0 1,-1 0 1047,-2 2 0,-1 0 11,-3 4 0,0 0-25,-4 4 0,-1 1 3,-3-6 0,-1 3 446,-3-14-463,-8 0 45,-7 33-51,-5 8 1683,-3 6-1654,-2 5-34,-1 7 27,-3 7 2545,0 8-2539,-1 7 40,0 7-29,-2 7-2,7-4 0,0 3-814,3-7 1,0 1 810,-5 13 0,-1 1-534,5-10 0,2 0 534,-1 2 0,0 1-6,1 1 1,0 1-4,2-2 1,2 3-65,-1 17 1,3-1 4,5-15 1,2-1-17,0 12 0,4-3-14,5-19 0,2-4-131,13 26-57,9-8-805,7-8 663,-5-17 0,1-4-9,18 8 238,-15-14 0,1-3-103,15-3 89,2-10 101,1-7 90,1-8 50,1-9 16,-27 11 1,-1-1 16,0-2 1,0-1-263,-1-1 1,0-1 281,-1 0 0,-1-1-8,-1-1 0,0-1 325,-2 1 0,0-2-264,6-10 1,1 0-68,-9 9 0,0 0 9,4-6 0,0 1 1568,0-6-1246,-4-5-197,-9 13 773,-3-1-811,-11 16 1404,-2 4-1472,-5 5-28,-4 3-22,-3 4-6,-2 5 6,-15 12-34,8 1 495,-7 9-506,13-4 0,4 0 0,2 2-5,5-1-1,2 2-5,4-1-6,2-1-5,4-2 22,2-1-12,4-4 7,5-3-1,18-3 23,-8-7 215,13-5-221,-15-8 23,0-8 5,-1-2 11,-1-3 17,-2-1 6,-2-1-610,-1 0 633,-3-1 122,2-7-112,-5 10-5,0-5 297,-4 12-280,-2 3-6,-2 2-11,1 2-23,-1 4-22,0 1 618,-2 1-646,-1 3-3,-9 8-14,0 2 1,-6 10-18,4-3 12,0 3-57,-1 13 1,7-7-51,1 8-50,7-9-107,5-2-156,6 0-152,5-2-432,6-2 80,5-3-235,3-2-343,6-4-1441,3-4-87,3-2-1284,2-2-4410,-3-3 8718,-7-1 0,-17-1 0,-6 0 0</inkml:trace>
  <inkml:trace contextRef="#ctx0" brushRef="#br0" timeOffset="422529">15512 1980 17671,'32'-46'713,"0"-1"1,-2 5-1,-9 6-203,-18 16 1601,-2 0-1719,-2 3-50,-3 1 829,-10-2-969,2 5-51,-8 0-5,3 8 321,-2 3-361,-2 3 12,-3 5 1059,-2 4-1107,-6 12 0,-1 4-59,-4 5-14,5-3 1,2 5-35,13 3 1,8 1-923,8 9 925,-2-11 1,5-3-46,24-7 12,1-14-11,4-4-583,30-8 672,-21-4-5,20-9 16,-32-2-11,0-5 23,-1-3 11,-1-3 5,-1-4 28,-1-3-22,-2-3-5,-2-6-12,-1-6-1114,0-7 1080,-9 26 1,-1-2 2,2-1 1,0 0-6,1-2 0,0 1-718,1 0 0,0 0 732,0 2 0,0 1 33,11-26 34,-3 8 39,-6 8 0,-6 9 625,-4 6-608,-3 7 425,-2 5-459,-1 5 996,-1 4-1040,-1 3 1933,-5 4-1978,0 5-11,-6 6-1,0 6 1,-3 6 11,0 5-12,1 6-1092,0 5 1070,2 6-33,1 6-57,0 6-162,7-13 1,0 1-4,2-11 1,1 0-124,-2 11 0,5 1-1891,10 4 1,4-4-2050,4 12 3727,4-15 1,0-5-1,-6-21 1,1-2 0</inkml:trace>
  <inkml:trace contextRef="#ctx0" brushRef="#br0" timeOffset="422961">16626 1761 16389,'-1'-40'401,"0"1"1,-1 2 0,-5 10 2409,-21 22-2374,-24 5-286,7 5 510,-16 6-566,15 5-33,2 3-28,2 5-1,4 2-1050,-8 18 1045,16-9-22,-3 12 2014,19-13-2042,5 12 10,7-14-10,8 6-12,9-17-16,7-5 362,5-2-362,5-4 10,3-5 18,1-2 0,0-4 10,-1-5 12,0-4 6,-1-6 0,0-3 22,12-19-23,-12 5 6,-13 10 1,-1-2-263,5-17 273,-9 6 1,-1-2-15,-4 7 1,0-2-569,2-7 1,2-5-1,-2 3 579,0 1 1,0-1 10,2-5 0,3-5 0,-2 5-649,-2 4 0,0 2 655,5-12 1,-1 2 19,-8 19 0,-1 2 1445,4-23-1339,-5 8-5,-4 11 17,-3 10-40,-3 8-28,-1 6-55,-5 6 179,0 2-202,-4 5-6,-1 4-5,-2 6-12,-2 7 7,-1 4-12,1 5 1282,-1 6-1282,3 4 3,1 8 0,2 3-29,5-17 1,0 2 578,-2 11 1,0 6-1,2-5-760,2-7 0,2-2-897,-1 14 1,1-1 613,1-16 0,2-3-888,5 31-683,2-8-2415,8-7-615,4-6-2022,0-9 6614,-3-7 1,-7-14 0,-3-5 0</inkml:trace>
  <inkml:trace contextRef="#ctx0" brushRef="#br0" timeOffset="423509">17155 1722 17748,'0'-5'5231,"0"0"-778,0 5-4380,-31-56-62,24 43-5,-22-42 5,34 58 0,14 6 0,1 0-16,13 2 5,-1-4-34,23 1 28,-12-4 1,13 0 33,-5-14-28,-24 2 11,8-10-17,-27 4 23,-4-2-17,-2-1 6,-6-1 11,-2 0-17,-5 1 16,-4 1-10,-3 3-6,-2 2 22,-1 3 6,-25 3-16,16 4-646,-20 4 645,22 4 17,-1 4-17,2 2 12,0 3 10,-7 12-33,10-4 12,-5 11-514,13-9 507,3 3 6,2-1-294,7 15 271,8-10-4,7 9 4,10-14-49,23 10 10,-5-10-10,15 5-290,-14-16 290,-1-4 33,-1-3-215,-3-6 243,-4-2 11,-1-4 34,16-17-11,-8-7 2,-12 3 1,-2-2 2,5-16-539,-4-2 539,-7 11 12,1 1 14,1 1-3,0 4 27,1 1 7,0 3 10,1 2 6,1 2-11,1 3 95,16-2-107,-5 8 174,12 0-263,-12 7 0,-3 3 206,-5 4-206,-5 3 0,0 13 0,-8-2 0,1 11 0,-6 9 0,-5-7 559,-2 10-655,-7-10-224,-3 0-279,-5 1-896,-2 1 1495,-2 4 0,7-18 0,1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59:26.5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5404 1251 28814,'0'30'-270,"0"-13"137,0 14 0,0 3 17,-1 3 44,0 1-7,1 0-675,0 0 580,2 0-337,3 0-831,6 11-37,0-13-953,5 6-2979,-3-18 4492,1-5 0,-7-8 1,0-4-1</inkml:trace>
  <inkml:trace contextRef="#ctx0" brushRef="#br0" timeOffset="334">5767 846 19436,'-38'28'11,"0"1"0,2-4 0,12-1 1,25-3 1332,4-2-1327,5-1 503,4-3-486,4-3 0,2-3 94,13-3-27,-7-4 39,9-5 282,-13-4-204,-3-5 843,-3-2-523,-4-12-489,-5 5 181,-3-10-23,-8 8-39,-2 0-34,-7 0-16,-3 1-1068,-3 2 1045,-2 2-43,0 3 21,-1 3 179,0 4-207,0 4-23,2 2-22,2 2-33,2 5 10,4 5-33,1 5-45,2 4 1014,3 3-1703,1 18-22,3-6-1403,5 16-848,3-10 3063,7 8 0,-6-23 0,1-1 0</inkml:trace>
  <inkml:trace contextRef="#ctx0" brushRef="#br0" timeOffset="555">6580 826 21192,'-9'-6'2168,"2"2"-3942,7 4 2255,-64-22-161,39 16-1624,-13-5 0,1 5 1545,13 25-157,8 4 720,0 16-742,11 0-6,2 12-1151,4 11 1106,1-26 1,0 1-12,2 6 0,0 1 0,1 4 0,1 4-21,1 4 1,1 5-1,-1-1 0,0-10 1,-1-2 0,0 3-291,0 0 0,1 2 0,0 1 1,-1-3 97,1 4 0,-1-3 0,0 1-162,0 1 0,-1 1 0,0 0-499,-1-1 0,0 1 0,-1 1 741,-1 5 0,0 2 0,0-6 0,-1-7 0,-1-5 0,0 0 0,0-1 0</inkml:trace>
  <inkml:trace contextRef="#ctx0" brushRef="#br0" timeOffset="700">5853 3190 17063,'0'-53'323,"0"1"1,-1-1 0,2 3-1,0 1 1,3 3-179,4 1 1,3 1-29,1 3 1,3-3 0,2 1-72,1 0 1,1-1 0,1 1-99,0 0 1,1 0 0,0 1 62,10-15 0,1 4-11,-8 17 0,0 3-3,0 0 1,0 1-32,1 0 0,0 1-61,-1 2 0,1-1-124,0 1 1,0-1-317,0 2 1,0-1-903,-1 1 0,0 0-3479,-2 2 1,-1 2 4787,14-17 1,-16 19-1,-8 10 1</inkml:trace>
  <inkml:trace contextRef="#ctx0" brushRef="#br0" timeOffset="1148">7995 813 27268,'0'-58'89,"-1"0"0,0 6 0,-4 7-557,-12 11 27,-5 9 1420,-1 10-738,1 6 81,2 6 20,1 8-729,2 8 664,0 11-317,0 11-461,-1 12 478,-1 11-1337,8-23 0,1 1 1192,0 5 0,1 1-85,-1 3 1,1 2-117,0 2 1,1 1 180,1 3 0,0 1 171,1 1 0,2 0-762,0 1 1,2 1 711,0 0 1,2 0-68,4 0 1,2-1-665,2-1 1,3-1 405,5-2 1,4-2-57,3-4 0,4-1-371,2-4 1,4-2-956,3-3 0,2-2-867,0-4 0,1-3-1074,-2-2 0,-2-3 3715,-4-4 0,-3-3 0,4 2 0,-15-9 0</inkml:trace>
  <inkml:trace contextRef="#ctx0" brushRef="#br0" timeOffset="1906">8949 1494 27701,'0'-51'-39,"0"-1"1,1 5 0,1 6-173,1 2 339,1 8 105,0 7 5,-2 7-73,1 6 151,-2 5-823,1 2 850,-1 3-200,4 12-386,1 1-43,3 13-29,0 1-3302,-1 4 3231,0 5 89,-2 3-690,-1 2 622,-2 3 385,-2-1-14,0 1 5,-3-3-1,0-3 17,-3-4 13,0-5-13,-1-5-250,0-7 285,2-5-8,-1-5 103,-1-6 2948,2-5-3067,-1-7 684,1-6-655,3-19-30,0 4 388,1-16-421,3 10 3,0 6 1,2-1-379,2-19 398,1 8 0,1 1-1375,2-5 1379,4-7-5,-4 25-349,0 7 335,0 6-14,2 4-20,1 3 334,3 5-306,1 1 1392,16 4-1398,-6 4-5,12 5 399,-11 5-394,1 3 0,-2 3-1521,-2 4 1510,-2 3-2892,-3 2 2892,-3 2-12,-4 2 12,-4 1 6,-3 15-1,-6-14 17,-3 9-5,-5-21-1,-2-3 18,-1-5-12,2-5 39,-3-3-38,6-8 1003,-1-13-1010,9-2 3410,1-12-3365,13-10-28,-2 8-5,9-11 0,-4 14 5,0 3-5,1 3-6,-1 4 6,0 4-11,-2 2-1,-1 5-5,-1 2-11,15 7 0,-9 3-3409,11 5 3381,-13 1-23,-1 5-251,10 8-1,-8-2-179,8 7-241,-8-6-375,2 0-424,3 1-91,3-1-6649,21 5 8273,-3-8 0,-7-3 0,-16-11 0</inkml:trace>
  <inkml:trace contextRef="#ctx0" brushRef="#br0" timeOffset="2699">10398 1361 12866,'11'-44'743,"0"-1"0,-1 5 1,-3 5 2347,-5 9-2150,-1-3-566,-3 10-1149,-2-1 992,-6 13 950,0 3-1034,-5 2 2202,-3 6-2235,-4 2 0,-4 6-363,-3 4 318,-2 3-11,-1 3-34,2 2 0,3 2-5,4 1 0,5 0 121,4 0-116,5 8-22,6-10 0,7 5 5,15-8 17,3-9-22,11 1 5,-4-11-1927,4-3 1938,1-4-5,2-4 2280,0-4-2249,-3-4 0,-1-2 19,7-4 20,-6 0 0,-2-1 31,-11 2 0,0-5 11,-16 10-6,-1 2 17,-6 2-16,-1 3-23,-5 1-12,-2 4 3365,-1 0-3358,-14 8-68,10 0 0,-10 6 0,14 1-5,-2 8-12,5-2 29,-2 5-18,6-5 1,1 1 5,2 2-17,1-2 6,1 2-11,5-2-6,2 1 6,5-1 11,5 0-1348,5 0 1337,6-2 0,23 4 0,-10-9 5,14 1-269,-18-10 264,-2 0 5,-4-6 6,-1-2-11,-4-4 5,-3-2 40,4-22-29,-13 9 1,1-17 11,-14-3-12,-2 8 244,-1-13-237,0 15-1,1 0 28,2-10-33,4 14-2739,3-7 2744,4 18 23,4 3-23,2 4 23,2 2-6,1 5-23,3 2 34,-1 3-16,1 3 725,0 4-697,8 11-46,-8-1 2925,4 7-2930,-11-4-22,-2 1 22,-3 1 11,4 23-11,-5-15-5,4 18-12,-5-21-11,1-2-23,0 0 7,2-3-24,1-3-72,4 0-28,3-4-16,4-2 10,1-3 56,1-4 12,-2-2 501,-2-4-485,-4-3 17,3-11 40,-7 0 16,3-9 0,-7 2 11,-2-4-489,-2-4 495,-1-4 40,-1-4-24,0-1 24,1-2 21,-1 1-16,0 1 302,4-23-218,-4 25-28,2-16 22,-3 32 0,-1 2 112,2-3-134,-1 8-6,0-1-22,-2 10-28,-1 2 461,-1 2-461,-3 18-39,-2-1-1,-3 19-442,-2-1 431,0 8-1263,-2 6 1236,0 4-57,1 2-778,2 0 650,3-2-101,3-2-124,4-4-262,5-3-186,5-3-50,6-3-459,4-5 750,9 3 1,-14-18 0,0-1 0</inkml:trace>
  <inkml:trace contextRef="#ctx0" brushRef="#br0" timeOffset="3281">12064 914 27449,'-18'-6'67,"0"9"-50,5 30 0,-5 4-12,-5 3-1410,2-11 1,-2-1 1393,-15 14 11,12-15 0,0-1-34,-10 3 244,2-3-199,4-7 0,1-4 17,5-4 6,3-5 617,3-3-556,3-1 6,4-2 106,3-1 1316,5 0-1444,1-1 609,3-2-671,7 0-6,2 1 0,6 0 1,2 3 32,14 8-55,-5-1-22,25 10-792,-18-5 819,11 3-22,-11-5 28,1-2-304,2-1 276,1-2 22,4-1-33,1-1 0,4-2 0,-13-1 0,0-1-1070,16-5 1109,10-3-6,-27-4 6,-7-3 6,-5-4-32,-4-3 37,-2-3-5,-3-4 16,1-14-5,-6 9-402,-1-9 413,-5 15 0,-1 1-450,-1 1 484,-1 1 839,-2 3-845,0 2 11,0 3 11,1 2 44,0 4-122,1 1 1156,1 4-1156,0 3 874,1 1-874,0 3 148,0 8-148,3 3 0,1 12 0,3 2 0,3 5 0,2 5-991,2 1 991,3 3-3064,2 0 3064,2 1 0,-2-10 0,0 0-542,12 17 542,-11-17 0,1 0 0,7 9 0,-3-2 0,-3-4 0,-7-3-233,-5-4 31,-4-4 496,-6-2-720,-7-3-279,-4-3-460,-6-4-751,-5-4-7915,-1-2 9815,2-4 1,10 1 0,5-1 0</inkml:trace>
  <inkml:trace contextRef="#ctx0" brushRef="#br0" timeOffset="3888">13441 1121 32767,'-26'-35'0,"1"0"0,-1 0 0,-8-13 0,5 8 0,8 14-319,5 5-181,4 5 768,2 3-550,3 4 306,3 4-1912,1 2 1798,2 1-307,1 2 640,2 4-598,2 4 214,5 7-21,5 6-3389,6 6 3491,-2-2 1,3 1-88,15 16-903,-10-12 1,1-1 781,18 13 167,-21-21 1,1 0 45,0 1 1,0-1-530,-1-1 0,1 0 448,21 21 63,-20-16 0,-1 1 1387,6 11-1414,-2 7 75,-23-19 2133,-13-2-2080,-25 5 9,-2-7-321,-23 5 328,8-8-2,-5-2-86,15-5 1,0 1-57,-18 4 473,21-5 0,3 0-970,-2 2-2526,7 4 3120,14-6 0,5-2 0,9-5 0</inkml:trace>
  <inkml:trace contextRef="#ctx0" brushRef="#br0" timeOffset="4757">14013 1171 32767,'47'-35'0,"-1"0"0,-2 2 0,-5 10 0,-3 21 0,6 2 0,9 0 0,-19 0 0,-1 0 0,4 0 0,1 0 0</inkml:trace>
  <inkml:trace contextRef="#ctx0" brushRef="#br0" timeOffset="4946">14367 1347 32767,'-39'7'0,"0"0"0,-22 5 0,60-12 0,13 0 0,3-1 0,17-2 0,6-3 0,11-2 0,10-3-118,-9 3 1,5 0-1782,-14 1 0,2 0 0,0 0 871,-1 0 0,1 1 1,2-1 942,15-3 0,2 0 0,-9 1 1,8 0-1,-18 1 0,0 1 1</inkml:trace>
  <inkml:trace contextRef="#ctx0" brushRef="#br0" timeOffset="5313">15804 866 21791,'-61'-15'558,"-1"1"1,5 1 0,7 5-207,6 15-2897,12 2 1,-1 2 2746,-16 9-132,17-6 0,1 2 496,-18 22-521,19-6 598,-4 9-626,24-14-32,4-1 15,5-1 17,7-3 0,13 4 5,2-8-11,11 0 12,-3-10 2403,3-4-2410,3-3 7,1-2-1,-1-4 23,0-3 39,-4-4 17,-1-2 56,-4-3 22,-2-1 286,5-15-1808,-6-6 1606,-2-2-1768,-7 4 1729,-9 14 185,0-2-235,-3 10 100,0-2-229,-2 13 174,0 0-214,0 5 2308,-3 10-2313,0 3 3404,-4 13-3393,-4 23-11,1-7-238,4-12 0,0 0 165,-4 19-821,1 3 592,0 2-3129,1 3 2888,1 3 126,4-29 0,0-1-680,1 2 1,1 0 169,-1-1 1,2 1 613,8 14 1,1-3 0,-5-2 0,13 13 0</inkml:trace>
  <inkml:trace contextRef="#ctx0" brushRef="#br0" timeOffset="5640">16456 1108 27023,'-56'5'52,"-1"0"0,5-1 1,11 7-19,25 21-5695,4 2 5667,4 1 894,7 14-900,6-13 0,5 7 0,6-16 906,2-5-895,3-3 11,13 0-22,-7-9 6,7-1-6,-10-9 3182,0-5-3165,0-2-193,10-17 232,-9 2-6,4-11 12,-14 6-18,-4-2 7,-3-2-12,-3 0 11,-2 0-10,-2 1-395,-4-6 355,-2 12-33,-6-4-85,-3 14-207,-5 4-515,-4 3-1395,-3 3-7596,1 3 9203,3 0 0,9 1 0,7 0 1</inkml:trace>
  <inkml:trace contextRef="#ctx0" brushRef="#br0" timeOffset="8038">16734 529 32767,'-34'-47'0,"13"14"-6,45 48-86,6 6-383,7 5-3941,6 7 4117,5 8 147,-23-18 0,2 2-817,10 16 0,1 8 794,-10-3 0,-1 5 0,-2-1-329,-3-9 1,-1-1 0,-3 2 68,1 8 0,-3 3 1,-6-6-93,-7-7 1,-4-2-58,-3 0 1,-2 0-233,0-2 0,-4 1-2374,-7 10 0,-3 0 3249,3-9 1,-1-3 0,3-3-1,0-3 1,-3 0 0</inkml:trace>
  <inkml:trace contextRef="#ctx0" brushRef="#br0" timeOffset="8624">18061 571 25996,'-52'-27'-295,"0"0"0,4 2 0,4 6 1760,5 17-937,-1 1 6,2 4-790,-22 15-61,26-5-634,-11 11 250,34-9 551,4-1-494,4 2-264,3-2 302,5 0 303,4 1-43,6-1-470,3 2 467,5-2 20,19 9 326,-7-8 12,14 6-10,-12-8 0,-1 0-1352,0-1 1357,-4-1-6,-4-1 595,-4-1-598,-10-3 409,-4 0-398,-8-2 141,-14 6-136,2-3 1,-11 7 4,2-4-4,-1 2-1,-3 2 6,-1 1 2220,-1 2-2220,1 0 5,1 2-11,2-1 14,3 0-20,3-2-5,0 12 6,9-14-6,2 7 5,10-16 580,4 0-590,2-1-1,3-1-22,6 3 34,0-1-18,-1 1 12,-6-1 12,-9 0-1,-6 13 0,-3-4 6,-6 12 16,-4-8-5,-3 5-5,-4 0-12,-1 3 6,-4 1 5,-1 1-907,0 0 924,1 1-28,1-2 17,3 0 6,3-2 5,3-1 12,3-2-12,4-4 11,3-2 6,4-3 992,5 0-987,4-5-21,5-1-24,3-4-105,5 0-309,4-2-923,4-1 818,8 0 1,-17 0-1,1 0 1</inkml:trace>
  <inkml:trace contextRef="#ctx0" brushRef="#br0" timeOffset="9923">10264 2852 19591,'-7'-42'1047,"0"-1"0,2 3 1,-5 11-858,-14 25-117,2 6 6,-10 7-7,2 7 7,-2 7-6,-5 5-1301,0 4 1273,-1 4-6,12-8 1,1 1-24,-11 18-824,14-17 0,2 2 808,-2 12 0,7 1 0,5-1-1996,5-1 1985,6-3 11,6-2-209,6-4 204,7-3 5,7-3 5,7-5-61,8-3 429,8-5-496,7-6 784,-25-6 0,1-1-706,1-3 0,3-2 0,17-5 1,1-4 35,-12 2 1,-1-2 13,13-5 1,-2-2 11,-17 4 0,-4-1 11,-1-1 0,-1 0 50,21-18 17,-9 1-253,-10 1 253,-9 3 12,-8 4 89,-7-2-124,-8 11 333,-5-1-377,-7 13 0,-3 3 0,-3 3 745,-4 5-740,-4 5-16,-1 5 1210,-2 4-1216,-1 5-11,0 1 0,2 2 0,3-1 12,5 0-12,4 8 0,8-10 0,6 4 728,9-15-723,6-2 7,7-4-7,6-3 108,5-3-113,2-3-12,4-3 18,0-3 0,0-5 38,0-2-4,-3-2-102,-1-4 169,-3 0 27,-5-1 29,-4-1 10,-7-1 1,-4-1-17,-6 1-23,-5-2-28,-5 2-15,-5 0-7,-6 1-17,-2 2 6,-4 2 39,-13-1-51,8 8-488,-9 0 460,12 8-16,1 2 0,0 4-377,3 2 355,0 5-1,2 4-16,3 2-54,1 4-25,5 1-100,3 3-192,4 1-217,7 1-281,7-1-402,8-1-646,7-2-2946,5-2-3725,0-4 8807,-3-4 0,-12-6 1,-8-3-1</inkml:trace>
  <inkml:trace contextRef="#ctx0" brushRef="#br0" timeOffset="10530">11295 3064 18306,'21'-46'649,"0"1"1,-2 4 0,-3 6 1304,-5 16-1484,-2 3-55,-2 4-85,-3 5-106,-2 2 513,0 4-704,-6 5 275,-2 4-286,-4 6 1,-3 6 5,-1 5-6,-3 3-11,-1 5 640,0 2-673,-7 20 28,6-12-4,5-6 1,1-1 8,1 5-461,0 10 450,9-21 0,3-6 6,3-4 5,2-6 0,2-6 17,1-5-5,2-4-1,2-6 34,12-14-17,-3 0 1,9-9 4,-7 4 68,11-15-1852,-8 8 1785,7-11-12,-11 13 18,-1 1-7,2 2 362,-2 2-361,2 4 5,-3 3-27,2 3-7,-3 5 1,0 2-6,0 3 1,-1 3-12,-1 2 11,0 2-17,-2 4 1,-1 3 10,-1 5 6,-3 4-5,-3 3 0,-3 3-1,-2 3-5,-2 2 6,-2 0-12,-2-1 6,-1-1-22,1 5 27,2-10 2127,8 7-2132,1-19 12,7 1-1,-1-13 11,2-2 1,4-6 10,1-4 1,0-4 5,2-2 0,-3-4 62,8-18-805,-7 9 777,3-12-438,-9 15 460,-3 1 40,-2 4-6,-3 4 11,-3 3-6,-1 4 6,-2 4-34,0 3-27,-2 3 5,0 2-68,0 2 704,0 1-715,1 3 1,0 3 472,1 5-472,0 2-17,1 5-6,3 1 17,4 3 0,4 2 11,4 3-708,3 1 692,2 1-12,0 2 0,0 0-22,-2 2 0,-3 1-6,-4 0-39,-11-2 0,-3 0 33,-6 9-131,-5-2 0,-5-2-114,-9-5-80,-13 7-72,8-20-128,-2-5-282,-1-5-727,2-6-2778,4-3 4363,1-6 0,14 4 0,3-4 0</inkml:trace>
  <inkml:trace contextRef="#ctx0" brushRef="#br0" timeOffset="10891">12774 2908 20097,'3'-4'1910,"-1"2"196,-2 2-1832,-74 32-1211,42-14 1007,-15 4 0,2 2 14,15 2 16,-6 15-77,12-7-1,-1 11-11,16-11-16,5-2 16,2 1-5,8-3-3028,4 0 3033,6-3-5,4-3 661,14-1-650,-8-9 34,9-3 5,-14-11 158,-1-5-136,-2-4 6,-1-5 560,-2-4-537,0-3 2491,-2-5-2491,-1-2-2543,2-16 2542,-5 9-381,-4-2 0,0 0 325,-2-1 1,-3-21-6,-3 34-495,-3 3 478,-3 4 199,0 4-205,-2 4-16,-1 3 5,1 3 574,0 2-602,0 4 446,-3 9-1112,3 7-118,2 5-3720,11 14-4995,4-14 9036,5 6 1,-6-18 0,-2-5 0</inkml:trace>
  <inkml:trace contextRef="#ctx0" brushRef="#br0" timeOffset="11216">12969 3522 22330,'6'3'2313,"-1"0"-1720,-5-3 511,0 0-858,66-52-3939,-38 26 3777,13-9 0,0 0 72,-12 2 597,1-3-630,0-3-6,1-5-33,-1-4-833,-1-6 774,-15 24 0,0-1 0,0-3 0,-1-1-14,0-2 1,-1-1-12,1-3 0,-1 0-898,0-3 1,0 0 897,-1-1 0,0 0 11,0 0 1,-2 1 325,0 1 0,-1 1-329,-1 4 1,-1-1 2,-2-4 0,-1 2 0,0-13 12,-6-1-12,-3 33 239,-14 8-250,4 7 1325,-10 9-1314,7 7 2423,-1 8-2434,0 6-11,1 8 3,1 6 14,2 8-12,2 6 12,2 8-17,6-10 0,1 2-966,2-11 0,0 2 957,1 14 1,0 0-4,1-14 1,2-1-34,0-1 0,1 1-59,0-3 1,2 2-365,4 12 0,3 0 76,-3-15 0,1-1-402,5 10 1,1-3-607,10 7-1289,-5-23 0,2-1 2700,14 9 0,-5-7 0,-15-18 0</inkml:trace>
  <inkml:trace contextRef="#ctx0" brushRef="#br0" timeOffset="11563">13737 3170 24783,'-2'-38'627,"0"0"1,-2-23-522,1 61-50,1 1 11,1 2-33,0 2-6,1 2 17,1 1-17,3 3 0,3 0 44,13 4-83,-2-3 28,11 1 0,-4-5-17,1-4 56,15-2-45,-12-5 0,8-2-5,-16-6 5,-2-3 0,-3-4 12,2-12-18,-5 3-289,1-9 296,-6 9 44,-1 0 0,-2 1 5,-1 1 102,0-8-63,-3 12 18,0-5 16,-1 13-27,-3 3-1,0 2 23,-7 1 244,1 4-333,-6 2-1,0 5-17,-3 4-16,-4 5 5,-1 6 0,-2 3 0,-9 19-11,10-7-1035,-4 15 1018,15-11 34,5 2-78,4 1-68,5 3-146,7-2-268,8 1-358,10-3-713,7-1-3302,-6-14 1,1-1 2577,9 7 0,0-2 1,-26-22-1</inkml:trace>
  <inkml:trace contextRef="#ctx0" brushRef="#br0" timeOffset="11730">14440 3421 21192,'-1'-4'2683,"0"1"-823,1 3-2073,-9-28-431,8 21-975,-5-20-4335,12 30 5954,5 1 0,-4-1 0,0 0 0</inkml:trace>
  <inkml:trace contextRef="#ctx0" brushRef="#br0" timeOffset="12763">14940 3494 26631,'14'-47'280,"0"1"0,-1 3 0,-2 4-162,-1 6-1877,1-7 1826,3-6-11,3-8-832,-7 24 0,1 0 787,0-4 0,1-1 0,1-1 0,1-2-5,0-2 0,1 0 2,-1-2 0,0 1 0,1 0 1,-2 1-1,1 1 1,-2 2-6,0 3 0,-2 1-3,8-24-50,-5 11 56,-4 11-9,-4 8 36,-3 9 706,-1 6-734,-5 8 1713,-2 8-1707,-8 8-11,-4 9 11,-6 10-114,-3 8 114,-1 8 6,1 6-12,14-24 1,1 1-654,1 2 1,0 0 647,2 2 0,0-1 0,1 2 0,1 0 0,2-1 0,0 0 0,1 1 0,2-1-6,0-1 1,1-1 2,1 1 0,2-1-19,4 29 11,5-3-808,4-4 819,2-6-11,3-5-842,2-7 841,3-8-4,2-8 16,1-9 594,3-6-616,1-9-6,19-16 16,-12-3 50,-13 5 0,0-1-55,10-16 23,-2-5 0,0-3-1,-4-2 1,-2 1-1,-3 2 1,-5 3 711,-4 5-689,-6 5-17,-5 6 0,-3 5 1044,-4 5-1044,-3 3 0,-11 4 232,0 4-232,-8 4-11,4 3-5,-2 6 5,0 3-6,1 4 6,2 5-5,3 1 1379,4 6-1424,4 14 39,9-8 120,6 11-131,9-16-181,3 1 197,4-2 0,4-1-10,3-3 21,2-2-27,0-4 22,0-5 0,-1-4 0,-3-6-6,-2-4 1,-3-6 5,-2-4 5,-3-6 1,-3-4 0,-1-3 10,-4-3 7,-2-3-12,-2-4 17,-3 0-23,-1-2-10,-2 1 27,0 1 192,0 3-191,-1 3-12,0 4 11,-2 3-5,-3 4-6,-2 3-11,-3 4-39,-11 4 17,3 3 5,-8 6-304,7 5 299,0 4-28,2 3-40,2 3-28,2 2-94,4 2-57,5 2-34,4 1-72,9-1-28,4 0-45,9-3-101,5-2-6,6-3 29,3-4 95,6-3 151,3-3-17,6-2 78,1-3 46,2-2 50,-3-3 145,-3-3 96,-5-6 55,-4-4 46,-4-3 94,-3-3 34,-4-3 57,-2 0 1366,6-29-2258,-17 25 780,2-20-63,-24 34-44,-6 4-56,-9 2-17,-6 2-45,-5 4-28,-5 1-38,0 6 11,0 3-7,-7 13-10,8 5-12,5 2 11,13-1 1,14-10 5,4-1 11,4-2 0,5-2 17,5-2-11,6-2 0,4-2 11,4-3-6,2-1 6,1-5 0,0-1 22,-2-4 18,-2-4 16,-3 0 22,-3-1 6,-3-1 45,-3 1 833,-3 0-845,-2 2 74,1-1-185,-3 5 282,3 0-316,0 6 0,0 6 0,0 2 0,-2 7 0,-1 6 0,-3 6 0,-1 6 0,-3 7-3392,-4 8 3392,-2 8 0,-4 7-465,5-27 1,0 2 464,-1 3 0,0 1 0,0 3 0,-1 2-981,0 2 1,0 2 980,-2 2 0,0 0 0,-3 1 0,0 0-383,-3 0 0,-2 0 357,-3 0 1,-1-2-62,-3 0 0,-3-2-48,-2-2 1,-4-1 33,-2-2 1,-3-3-141,-2-2 0,-4-3-50,-2-3 0,-1-3-416,-1-5 1,-2-2 294,2-4 0,-1-4-266,2-4 1,1-3-1407,4-3 0,1-3 2084,-2-7 0,3-1 0,-1 1 0,5-6 0</inkml:trace>
  <inkml:trace contextRef="#ctx0" brushRef="#br0" timeOffset="13264">17401 2936 19588,'20'-59'1153,"0"0"1,-2 4 0,-1 3-695,-8 15 0,-1 2-1595,-1 3 1,-2 1 1718,0-20-73,-2 8-90,-5 8 1152,-2 3-1208,-2 14-302,-1 5-18,0 19 480,-1 12-463,0 11 1,-2 4-26,2-3 1,-1 3-744,-4 12 0,0 7 0,0-3 724,-2 4 0,1 1-6,2-5 0,-1 3 1,1-3-10,-2 9 1,1 1-1,2-3 0,0 4 0,2-2-443,2-14 1,2-1 0,1 1 436,-2 12 0,1 3 1,4-5-335,5-1 0,6-3 267,6-7 0,4 1 1,2-3-98,6 4 0,4-3-47,-4-7 0,4 0 1,3-3-1207,4-6 0,4-4 0,-1-2 1421,14 4 0,-1-2 0,-6-2 0,-3-4 0,7-3 0</inkml:trace>
  <inkml:trace contextRef="#ctx0" brushRef="#br0" timeOffset="15644">18660 2751 18553,'7'-56'1013,"-1"0"1,-1 12 0,-2 6-380,-9 5-483,0 23-73,1 2 12,0 4-213,2 2 59,0 1-76,1 4 267,1 4-267,1 4-85,0 6-66,2 2-460,10 14 203,2-6-515,11 9 111,-1-11-152,4 0 24,2-3 201,2-2 245,-1-4 287,-2-5 224,-3-4 179,-4-4 151,-5-2 123,-5-3 164,-4-2 150,-4-2 1370,-2-11-1056,-1 4-23,-2-8-128,0 6-96,0-1-106,0 2-106,1 0 16,0 3-56,0 1-72,0 2-90,0 3-123,0 1-185,0 3 33,0 7 29,-1 1-55,0 9-44,1 1-56,-1 3-99,1 3-205,2 0-227,1 3-336,2 0-3167,8 14 4122,7 7 1,-8-14 0,2-5-1</inkml:trace>
  <inkml:trace contextRef="#ctx0" brushRef="#br0" timeOffset="16054">19606 2819 25465,'-11'35'-168,"-1"1"92,-1 3-992,-2 2 1090,0 4-647,-2 1 649,1 2-39,0-1-79,0 1 106,2-2-4,2-3-6,1-3 311,1 13-297,4-25-2811,1 7 2935,4-29 560,1-4-672,2-10-47,1-2 533,4-13-498,4-15-38,-1 4-2143,3-16 2197,-3 9-15,1-4 1672,1-4-1687,2-4 5,1-3 10,-2 16 1,1-2-6,-4 11 1,1-1-597,9-20 0,0 1 655,4-7-22,-7 22 0,0 1 37,9-8 8,2 5-11,2 8 2239,1 6-2215,1 7-23,1 6 12,0 5-25,2 4 701,-2 8-747,-2 4-25,-1 9-1079,-4 8 1004,-4 7-7,-3 7-666,-3 6 607,-3 4-9,-3 2-22,-4 2-54,-3 0-212,-2-16 0,-1 1-409,-2 20-46,1-20 1,0-2-916,-1 14-909,0-5-2508,2-2 5184,0-1 0,0-21 1,0-2-1</inkml:trace>
  <inkml:trace contextRef="#ctx0" brushRef="#br0" timeOffset="16214">19677 3109 15121,'-6'-7'4229,"1"2"-3451,5 5 52,0 0-629,-16-63-223,20 40-357,-8-13 1,5 2 316,24 18 18,7 3-200,6 0-1094,-4 5 1,0 0-8494,17-2 9587,-18 3 1,-3 2 0,-8 1-1,-10 2 1</inkml:trace>
  <inkml:trace contextRef="#ctx0" brushRef="#br0" timeOffset="16411">20722 2370 22269,'-20'51'-756,"-1"-1"0,3-3 0,4-6-1512,12-7 1241,6 17 0,-3-28 0,4 10 0</inkml:trace>
  <inkml:trace contextRef="#ctx0" brushRef="#br0" timeOffset="16581">20989 2449 24290,'44'33'-9831,"-11"-10"7373,-21 13 0,-8-24 1,-2-5-1</inkml:trace>
  <inkml:trace contextRef="#ctx0" brushRef="#br0" timeOffset="16848">21558 2232 23973,'27'-44'416,"1"-1"1,-3 4-1,-3 7-192,-3 12-67,-3 3-23,-1 4 429,-1 5-523,-1 5 144,1 3-173,-1 9 86,1 8-85,1 13 76,3 13-61,-4 3 1,0 4-1590,-2-7 0,-1 3 1558,-1-4 0,0 3 1,-1 0-29,0 10 0,-1-1-653,-2 4 0,-2 0 618,0 1 0,-2 0-71,-4 1 0,-3 0-165,-1-1 1,-3 0-1057,-3-3 1,-3 2-24,-4-7 0,-3 2 1,1-3-2906,-2 3 1,-1-2 4311,2-10 0,0 2 0,2-8 0,-2 2 0,7-16 0</inkml:trace>
  <inkml:trace contextRef="#ctx0" brushRef="#br0" timeOffset="17147">22599 2640 23343,'0'-4'790,"0"1"22,0 3-2162,-7 13-683,3 1-3758,-5 13 5791,7 1 0,1-12 0,1-1 0</inkml:trace>
  <inkml:trace contextRef="#ctx0" brushRef="#br0" timeOffset="17272">22665 3122 21959,'-6'6'908,"2"-1"-6170,4-5 5536,-48 71-179,26-33-659,-9 11 0,2 1 223,9 2-96,6 2 437,9-21 0,1-1 0,0 2 0,3 0 0</inkml:trace>
  <inkml:trace contextRef="#ctx0" brushRef="#br0" timeOffset="19089">8368 4296 19229,'5'-44'149,"0"1"1,-1 3-1,3 8 1198,12 17-1296,3 1-23,4 1 0,4 2-17,4 2-3125,2 1 3131,2 2-11,-1 3 609,-1 1-626,-4 1 0,-6 4 5,-3 1 572,-8 3-560,-4 3 74,-6 1-69,-4 2 23,-7 2-6,-7 3 2743,-8 2-2755,-7 1 1,-6 3-17,-5-1-331,-3 1 348,-2 0-11,1 0 22,3-2-17,3 1-5,5-3-6,5 0 11,8-3-11,3-2 5,8-1-5,3-3 17,6 4 427,4-5-422,3 1-10,4-5 967,11 1-968,-4-2 17,9 0-22,-7 1 10,1-2 1,0 2-6,9 0-5,-9-1-6,5 0 0,-14-1 0,-1 0 0,-4 1 6,-4 0-1,-1 1 12,-3 2-6,-3 1 12,-3 3-12,-5 1 6,-5 2 27,-16 10-32,5-5-316,-12 7 315,11-8 6,0 1 11,2-3-12,4-1-16,5-2 6,5 0-12,6-4 6,2 0 6,6-1 11,4-1-17,5-1 28,16 4-17,-3-3 11,12 4 299,-7-3-326,13 7-7,-10 0-696,7 5 713,-15-1 1,-3 1 5,-4 2-5,-6 2 22,-5 0 11,-7 1 11,-7-2-10,-7-1-1,-8-1-6,-7-1-1093,-3-1 1083,-5-1-18,-2 0-2807,-3-4 2791,1-1-40,-1-2 310,3-3-775,2-2-1411,5-2 1927,0-1 0,17-3 0,1 1 0</inkml:trace>
  <inkml:trace contextRef="#ctx0" brushRef="#br0" timeOffset="33279">5307 6124 23304,'-33'24'211,"0"-1"0,1-2 0,11-1-49,25-6-5,2-1-6,5-2-11,3-1-11,2-4-28,4-1-17,2-3-17,2-1-3403,4-3 3392,1-2-252,2-4 291,14-13-50,-12 2 0,10-9-12,-18 5-2180,-1-2 2192,-5-1 11,-3 0 0,-4-1 17,-3 0 185,-6-27-197,-6 25-5,-6-16-16,-4 33-29,-4 4 17,-4 4 2181,-3 2-2142,-18 15-45,9-1 1,-11 14-425,14-3 419,3 5-1,2 2-4,3 3 4,3 2-16,3 3 12,2 2-1,4 0-6,4 0 23,4 13-22,7-15-12,6 9 1,6-19 2526,7-3-2521,6-4 22,7-4-17,-7-9 1,2-2 0,18 1-3,-6-5 0,0-2 8,8-6-6,-19 0 1,0-1 11,13-10-9,-13 1 1,-1-1 2,17-12-613,-18 10 1,0-2 618,8-12 0,-2-3-123,-3-3 148,-13 8 0,-1-2-603,8-19 577,-11 16 1,-1 0 17,0-16-422,-1-3 405,-4 1 0,-3-1 11,-3 3 17,-2 3 22,-2 3 11,-2 5 6,-2 5 1026,-8-4-1021,2 13 217,-10-4-227,10 20 1495,-3 1-1546,6 8 1175,1 2-1197,-2 5 115,-2 5-126,-11 20-1,2 1 6,-7 17-849,12-14 0,0 1 866,-5 24-25,8-14 1,0 6 0,2-4-2,2-8 1,2 0 2,-2 24 1,2-3-1,11-1-5,5-5-11,8-8-6,7-8 5,5-6-8,-6-14 1,1-2 2,17 5 0,-5-9 0,1-2-186,7-4 211,-7-6 0,1-5 9,-10-4 0,-1-3-1380,1 1 0,-1-2 1380,21-21 10,-18 6-189,-2-4 195,-2-3 520,-3-2-531,-1-4 34,-4-2-499,-2 0 504,-3-2 0,-4 1 6,-3 2-5,-3 2 16,-2 6 17,-3 3 2689,-2 7-2673,-1 4 7,0 5 271,-2 4-311,0 4 800,2 4-850,0 1 1091,1 2-1102,0 3 5,1 2-5,0 5 16,0 4 12,0 3 5,4 17-45,0-5-1434,4 13 1423,1-9 6,4 1-164,2 1 153,13 13-2863,-6-11 2851,6 9 1,-12-14-23,-4-2 0,-6-2-45,-4-1 661,-9-4-706,-4-1-28,-11-2 114,-6-2-169,-5-1-382,-24 3 1513,14-8-1378,-15 2-56,24-10-62,5-1-156,7-6-20,8-2-1112,6-6 1882,16-18 0,-5 17 0,7-9 0</inkml:trace>
  <inkml:trace contextRef="#ctx0" brushRef="#br0" timeOffset="33660">7275 5927 20638,'-4'0'3321,"1"-1"-391,3 1-2857,-42 40-12,34-24 51,-24 35-11,52-36-67,3-1-6,6-4 0,-5-7 0,0-2 0,1-4 0,-1-2-12,0-4 1,-1-3 17,-1-2 5,-1-2 17,-3-3 6,-2-2-6,-5-3 22,-2-1-16,-4 0 22,-4 0 16,0 2 12,-4 2-11,-1 5 0,-5 2 56,-7 4-107,2 5 57,-15 4-78,9 7-29,-8 4 0,7 4 0,-1 4 0,-9 17 0,6-4-991,-4 13 991,10-9 0,2 3 0,3 1 0,4 1-451,5 1 451,8-3-191,9-1-341,10-2-213,13-3-548,11 1 626,-19-17 0,5 0 365,6 1 1,6 1 0,-5-2 0,14 7 0,-9-7 0,-1 0 0</inkml:trace>
  <inkml:trace contextRef="#ctx0" brushRef="#br0" timeOffset="38489">8728 6108 21707,'0'-4'2023,"0"0"-102,0 4-1865,1-6 11,-1 14 51,-5 25-107,1-1-860,-6 24 815,3-22-61,-1 0-123,0 1-1697,-1 15 224,4-14-2113,0 9 3069,5-16 0,1-14 0,0-3 0</inkml:trace>
  <inkml:trace contextRef="#ctx0" brushRef="#br0" timeOffset="38855">8979 5959 19745,'-24'-42'496,"-1"0"1,2 4 0,2 7-139,6 18 1388,2 3-1522,1 4-3308,5 2 3135,2 2 916,2 2-956,1 3 617,0 3-594,0 5-34,0 5 5,0 3-5,1 2-11,1 2 5,2 0-10,3-2 3385,4 0-3402,3-3-1,2-2 6,4-4 6,0-2 10,3-3 12,1-4 12,0-1 16,-1-6-6,-1-2 23,-2-7 28,-1-2 22,-3-4 34,-2-1 27,-2-3 24,-3-1-7,-2 0-10,-3-1-12,-1 0 162,-5-17-139,-3 11-101,-1-4 0,-2 19-23,2 10-22,1 3-11,-2 1-6,-3 5-22,2 2-12,-3 5-38,4 2-96,-2 14-45,3-4-145,0 11-1322,5 10-291,3-6-4301,3 15 6261,2-5 0,-1-22 0,0 0 0</inkml:trace>
  <inkml:trace contextRef="#ctx0" brushRef="#br0" timeOffset="39076">9706 5773 22459,'0'-8'2693,"0"1"-2155,0 7 414,0 0-767,-50-60-1949,29 45 1811,-9-16 1,0 7 453,10 32-394,-19 38-102,13-7-912,5-5 0,2 3 913,-2 21-3,11-25 0,0 2-12,-1 3 1,1 2-1,0 3 1,0 2-17,0 4 0,1 0-31,0 3 0,0 1-1130,2 2 1,0 2 944,1 0 1,1 2-189,1 1 1,1 1-812,0 0 0,2 0 392,0 1 0,1 0-1852,-1-2 0,0 1 2652,0-17 0,0 2 0,0-5 1,0-6-1,0-2 0,0-1 1,0 0-1</inkml:trace>
  <inkml:trace contextRef="#ctx0" brushRef="#br0" timeOffset="39262">8791 7416 17863,'3'-63'976,"1"0"1,1 2 0,3 1-675,5 11 1,4 1-51,1 0 0,2 0-1569,3 2 0,2 1 1490,2 1 1,0 2-31,2 1 0,0 2-13,1 2 1,1 2-39,0 2 1,1 2-21,-1 2 1,1 2-17,-1 2 0,1 1 255,-1 2 1,-1 1-268,0 1 1,0 2-12,-1 1 1,-1 0 34,26-12-32,-20 12 0,-1 0-30,13-5 16,5-4-16,-26 14-1121,-4-1-151,-13 9 666,-5 2 600,-13 9 0,4-2 0,-1 0 0</inkml:trace>
  <inkml:trace contextRef="#ctx0" brushRef="#br0" timeOffset="39806">10604 5323 25035,'-26'44'143,"0"0"1,-1 0 0,1 0 0,-4 5 0,1 0 0,4 0-1600,5 1 1,4 0-1,1 0 1472,2-8 1,1 0 0,0 0-10,0 2 1,-1 1 0,2 0-300,-1 0 1,1 0 0,0-1 296,1 0 1,1-1 0,1 0 94,-3 17 0,2-1-100,3-5 0,2-1-11,1-4 0,3-2 2,3-4 1,4-1-59,11 8 0,5-2-17,-2-15 0,4-2-82,12 6 1,3-5-123,-3-14 0,1-5-177,5-2 0,2-2-348,2-2 1,3-4 812,5-6 0,4-3 0,-7 1 0,-14 3 0,-2-1 0,19-6 0,-1 0 0</inkml:trace>
  <inkml:trace contextRef="#ctx0" brushRef="#br0" timeOffset="41010">11547 6175 20842,'-2'-46'438,"0"1"1,0 3 0,3 6-109,10 10 1027,-1 1-1094,2 1-33,-2 3 350,2 3-423,-3 2 147,0 3-253,-3 5 590,-1 3-641,-1 3 6,-2 6 16,1 4-5,0 9-11,-1 6 10,-1 7-4,-1 7-1773,-4 5 1777,-4 4-16,-4 1-531,-4 2 542,-2-3 6,-1-1-6,0-5 1,-1-3-12,4-5 0,1-4 5,3-5 6,2-1 34,4-10 162,2-2-5,3-9 1523,5-11-1697,1-2 6,4-11 16,1 0-5,1-3-6,1-5 6,1-3 11,1-4-974,0-3 957,2-2 6,0 0-1120,1-1 1103,2 5 5,-1 3-2502,0 6 2486,1 4-852,-2 6 835,1 4 642,0 5-614,0 3-23,0 4 12,2 3-11,-1 4-34,1 4 729,0 6-690,0 6-17,0 4 34,7 21-28,-4 10 2211,0 2-2216,-8 0 5,-8-19-17,-3-3 6,-1-3 5,-2-4 1591,-1-4-1591,0-5 34,-1-5-5,0-4 337,0-5-276,0-2 0,1-2-11,0-3 595,0-4-646,0-4-11,0-4 12,2-5-1,1-2 1,4-4 5,2-2-6,2-1-3369,9-16 3364,-3 12-1,6-8-1579,3 9 1552,-5 11-129,5-1 140,-7 11-5,0 3 10,0 3-10,1 3-12,0 1-1686,0 5 1687,1 3 1454,0 5-1505,1 3-45,0 4-73,0 2-649,8 15 22,-7-7-471,8 9-856,-11-11-1710,3-4-5879,-2-3 9728,-2-5 0,-9-7 0,-4-4 0</inkml:trace>
  <inkml:trace contextRef="#ctx0" brushRef="#br0" timeOffset="42023">13086 6060 13572,'25'-45'720,"0"0"1,-2 3 0,-4 6 2365,-6 7-2599,-4 6-84,-5 3 1315,-4 6-1500,-5 4 804,-5 4-899,-6 3 3376,-6 5-3387,-5 4 0,-5 4-959,-4 5 942,-2 4-17,-1 2-22,2 4-17,3 1-16,3 1-12,6 1-11,5-1 11,5 0-5,6-1-3077,4 0 3088,4-2-87,5-1 65,3-1-2033,6-4 2021,4-2 17,4-4 406,17-1-418,-7-5 12,14-2 2242,-13-6-2248,1-2 40,11-11 42,-13-2-43,7-7 3376,-17 3-3364,-2-1 67,0-11-51,-6 7 18,0-7-1,-7 12 17,-2 1 17,-2 4 0,-1 3 6,0 4 72,-2 2-178,0 5-1,-3 2-11,0 4 5,-4 4 1,0 2-6,-2 5 6,1 1-6,0 2 0,1 3 0,2 1-12,3 12-16,2 3 17,4-1 6,4-5-1,3-11-5,3-3 0,3-2-12,2-2 12,3-2-3381,2-3 3392,0-4-677,0-2 677,0-4-12,-2-3 7,-1-3 10,-1-2 18,-2-4-12,-2-1 0,-1-3 12,-3-2-12,-2-3 6,0-3-17,-1-1 97,3-13-85,-3 10 4,3-9-4,-4 15-1,1 2-6,2 2 1,1 2 11,9-2-12,-2 6 3111,7-1-3116,6 7 0,-7 4 12,8 1-18,-10 6 878,-2 4-872,-2 5-5,-2 4 10,-4 4-5,-3 5 6,-4 2-12,-2 3-3386,-3 2 3392,-2 1 0,-2 0-332,-1 0 326,-1-1 1,2-2-6,1-4-1,1-3-14,2-3 26,4-2-11,10 0 5,4-7 3209,10-1-3220,32-15 17,-22-4 106,-6 1 1,-2-1-95,-1-10-1,-3-2-6,-4-4-3238,-1-2 3233,-3-4 28,0 0-531,3-16 537,-6 13-17,1-11 22,-9 15 11,-3 1 1,-1 0 5,-2 1-6,-1 1-182,-2-9 193,1 8 54,-2-12-115,3 20 2935,-1-2-2935,0 9 0,1 6 768,0 1-768,0 4 410,0 1-410,0 0 201,0-3-201,0-4 0,0-1 0,0-11 0,0 6 0,0-6 0,0 5 0,0 2 0,0 1 0,0 2 0,0 2 0,0 0 0,0-1 0,-2-1 0,1 1 0,-3-3 0,3 6 0,-1-3 0,1 5 0,0 0 0,1 2 0,0 1 0,0 5 0,0 3 0,-1 8 0,1 5 0,-2 6 0,-4 27 0,0-19 0,-2 2-813,1 1 1,-1 0 812,-2 3 0,1-2 0,-5 19 0,2 1 0,2-2 0,6-17 0,1 1 0,0 18-491,2-13 0,2-1-393,1 1-337,4 8-617,1-25 1838,9 3 0,-9-16 0,5 1 0</inkml:trace>
  <inkml:trace contextRef="#ctx0" brushRef="#br0" timeOffset="42563">14670 5791 21668,'-1'-8'2947,"1"2"-1916,0 6 245,0 0-1236,-59-51-4236,29 49 4210,-8-21 0,2 6 20,8 39 331,-4 8-365,8-5-34,-7 9 45,11-9 1,0 0-1,2 0 39,0-1-28,3-2-5,2-2-6,3-1-11,3-3 0,2-2 6,3 0 3158,1-2-3164,4-1 751,1-1-712,16 5-6,-1-4 18,28 6-29,-13-10-1391,17 1 1363,-13-5 0,1-2 1,1 0-12,-2-2-633,-1-2 650,-1-2-5,-2-1-1,-1-2 6,-1-2 11,8-6 28,8-13-27,-8 3-554,1-9 559,-19 11 11,-1-1 1205,0 0-931,10-17-134,-14 17 109,6-9-126,-19 20-16,-2 2-6,-3 1 600,-3 1-688,-9-4-41,0 4 0,-7-4 0,4 6 0,1 0 646,3 2-646,4 2 0,3 2 0,2 1 0,2 0 0,3 4 0,2 4 0,5 4 0,2 5 0,4 4 0,2 6 0,11 19-950,-6-6 950,8 15 0,-6-12 0,0 1 0,3 3 0,-2 0 0,-1-1 0,-5-3 0,-8-2 0,-5-5-1860,-18 7 1860,-19-2 0,9-12 0,-5-8 0</inkml:trace>
  <inkml:trace contextRef="#ctx0" brushRef="#br0" timeOffset="43708">16152 5787 21399,'-40'-27'781,"0"1"1,1-1-1,-16-9 1,9 6-446,16 17-22,3 2-34,4 3-45,4 2 29,4 3-220,7 2-27,3 3 17,5 5-12,3 6 23,3 4 0,6 5 0,7 2-1019,7 3 1008,8 2-6,9 1-17,8 1-6,-23-15 1,1-1-6,2 1 0,1-1-6,1 1 1,0-1 5,0 0 0,0 0-26,11 5 1,-2 0 5,-11-6 1,-2 1-4,6 3 1,-3 0-17,-2 5 6,-11-3 21,-11 1 7,-13-3-1,-10 2 6,-12-2-459,-8-1 470,-7-2-6,-3 0-1219,-5-3 1192,-1 0-23,-1 0-11,2-2-22,1 1-40,6-1-487,-8 3-51,19-4 455,-2 1-1390,24-3-1310,5-3-5988,7 0 8996,3-3 0,-2 1 1,0-2-1</inkml:trace>
  <inkml:trace contextRef="#ctx0" brushRef="#br0" timeOffset="44063">17030 5766 17655,'-2'-40'40,"9"8"1789,24 27-1896,6 2-67,7 0-113,6 2-185,7 1-217,6 0 213,-29 0 0,0 2-282,1-1 1,-1 2-235,0 0 0,0 1-1613,29 6-1121,-8 3 3686,-4 2 0,-26-6 0,-4 0 0</inkml:trace>
  <inkml:trace contextRef="#ctx0" brushRef="#br0" timeOffset="44239">17317 6008 18660,'-47'26'1650,"1"0"1,4-2 0,6-2-716,5-2-229,9-4-140,7-4-107,5-4-11,5-3 392,3-3-520,3-1-119,3-1-89,4-3-56,7-3-5,7-3-35,8-2-13,0 2 0,2 0-909,22-3 900,-15 3 1,1 0-1465,22 0 1353,1 0-130,-1 2-206,-2 1-918,-3 2-86,-3 2-2525,-6 0 3982,0 0 0,-23 2 0,-3-1 0</inkml:trace>
  <inkml:trace contextRef="#ctx0" brushRef="#br0" timeOffset="45180">18650 5772 21534,'1'-4'1591,"0"2"-510,-1 2-1092,6-18 5,-5 14 0,4-13-5,-5 17-174,0 0 96,-1 2-79,-2 1-207,-2 2-426,0 0-1126,-3 0-6262,1 1 8189,1-1 0,2-3 0,2 0 0</inkml:trace>
  <inkml:trace contextRef="#ctx0" brushRef="#br0" timeOffset="45805">18448 5929 18384,'7'-47'947,"0"9"1309,-4 35-1786,-1 1 510,0-1-2178,-1 2 72,-1 5-8705,2 3 9227,-1 1 0,1-3 0,-1-3 0</inkml:trace>
  <inkml:trace contextRef="#ctx0" brushRef="#br0" timeOffset="47388">18525 5914 22235,'4'-39'1013,"0"-1"1,0 3-1,-1 10-794,0 19-6,-2 2-28,1 2-39,-2 2 89,0 1-168,-8 9 84,-20 20-123,1 0-1579,-13 14 1562,14-12-11,2 0 0,2 0-6,4 0-217,4 0 223,4 10 0,5-10 11,6 8 1,7-13-12,7-3 11,7-2 634,6-3-640,7-3 7,5-2-7,6-3-14,-12-5 1,2-1-2995,19 0 3009,-19-2 0,-1-1 16,11-4-19,-5-2 30,-4-4 7,-5-2 21,-5-1 6,-5-1 12,-4-3-6,-5-1-12,-4-3 46,-5-12-68,-8 6 600,-5-9-600,-9 10-11,-6 0 2823,-7 0-2840,-6 2 12,-6 1-1,-4 2-426,-2 0 421,-1 3-1166,4-1 1166,1 3 22,7 0-647,4 0 658,7 2 17,6 1-16,6-1-18,4-2 360,4 0-370,4-2-12,3-1 576,6 0-587,16-7 6,2 8 1187,16-3-1199,-4 12-5,4 3-1,2 3 1,0 2 28,-3 5-11,9 10-12,-7 11 6,-3 4 6,-13 5-6,-14-6 5,-3 2-10,-3 3-18,-3 3-10,-3 2-18,-3 3-3126,-3-1 3054,-3 3-79,-1-2-98,0 0-171,1-1-217,4-2-4701,9 17 5389,6-20 0,-1 1 0,0-26 0</inkml:trace>
  <inkml:trace contextRef="#ctx0" brushRef="#br0" timeOffset="47718">19527 5840 24340,'7'-40'614,"-1"0"1,2 3-1,-7 11-423,-9 23-74,-3 2 62,-14 9-83,1 2-18,-9 9-28,7 2 18,-10 19-4282,12-7 4225,-6 15-1233,16-13 1233,3 1-212,4 0 196,3 0-12,2-3 0,6-1 12,4-2-1,7-3-5,5-4 2258,6-3-2258,34-2 17,-20-9 2693,23-2-2621,-32-12 186,9-12-80,-12-1 18,5-11-2883,-15 4 2849,-3-2-28,-3-3 78,-1-29-173,-6 21-282,-6 2 1,-2 2 241,-5 5-464,-14 4 0,-5 2-655,-2 7-1793,-28-7-6924,27 22 9320,4 1 0,12 0 0,5 0 1</inkml:trace>
  <inkml:trace contextRef="#ctx0" brushRef="#br0" timeOffset="50773">19880 5188 22655,'-3'-6'1176,"1"1"-600,2 5 696,0 0-1227,3-21 22,7 27 12,9-9 5,10 39-1312,5 9 1253,-15-18 1,1 2-10,0 4 1,-1 1-6,1 3 1,-1 3-679,-1 3 1,0 1 655,-2 4 0,-2 1-1278,-1 2 0,-2 2 1230,-2 0 0,-2 2-242,-4-3 0,-1 2 1,-1-1-977,-3 6 1,-1 0-132,-1-9 0,-2 2 1,-1-5-3509,-3-3 1,-1-4 4800,-1-4 0,1-5 0,-1 4 0,3-16 0</inkml:trace>
  <inkml:trace contextRef="#ctx0" brushRef="#br0" timeOffset="51656">21224 5416 13844,'-2'-3'4396,"0"1"797,2 2-4991,-53-25-152,37 18 0,-41-18-44,52 25-12,0 1 1,2 1-6,1 2-1,1 0-4,0 4 10,3 0 62,16 10-28,-3-6-17,15 5-11,-9-6-11,2 1-11,-2 1 10,-2 0 18,-4 1 22,-2 4 17,-8-3 22,-4 4 28,-8-4 0,-6 1 12,-6 1-6,-7 2-23,-4 2 34,-20 8-306,10-6 228,-11 6 5,20-11-16,5-2-23,5-2-17,7-1-6,5-3 18,5-2 22,2-1 22,7-1 17,2-1 5,8-1-16,7 1 39,39 1-73,-20 0-196,-7-3 0,-2 1 180,0 2-7,-8-1 1,-5 1 6,-7-1-1,-6 2 28,-3-1 1,-3 2 50,-11 9-45,-1-2 0,-13 8 0,0-5 0,-5 3-1593,-4 0 1593,-2 4 11,4-3 0,1 2-17,-6 7-16,10-8 0,2 0 16,10-1-11,5-3 503,5-1-498,3-1 12,4 0-5,2-2 5,5 0 0,4 0 0,1-3 40,12 3-85,18-2-45,-4-3-146,-6-5 1,0-1-465,5-1 347,17 1-3809,-15-1 4134,5-1 0,-22 0 0,-2-1 0</inkml:trace>
  <inkml:trace contextRef="#ctx0" brushRef="#br0" timeOffset="52748">10875 7809 18464,'0'-10'2185,"0"1"-258,0 9-1596,-23-59-2707,7 42 2477,-2-15 0,-2 4 78,-7 26-302,-22 13 285,7 2-84,12-1 1,0 2 61,-16 12-33,0 7-35,4 3-27,4 3-17,7 2-5,8-1-23,7 0 0,8-2-12,4-2-1912,8-1 1919,5-2-6,8-3-398,7-3 397,7-3 7,8-4-6,5-4-6,6-3-17,-11-8 1,2-2 21,21 2 1,-20-3 0,0-3 5,17-4 1,-2-4-817,-1-7 828,-3-2-6,-3-5 436,-4 0-408,-4-3 1590,-5 0-1574,-5-1 18,-6 2 22,-6 1 28,-6 3 487,-6 2-482,-4 5 2671,-12 3-2749,-2 5 209,-10 6-209,0 7 7,-4 8 955,-2 2-945,-11 15-62,11-6 6,-4 11-6,17-9 1,6-1-6,4-1 11,7-2 0,10 4 16,3-9-16,10 1 0,-2-12-5,3-4-23,2-2 11,3-4 11,3-3-889,1-3 901,1-4 11,-1-4 27,13-14 24,-16 5 4,9-11 24,-19 10-1,-3-2-6,-4 1 12,-5-1 11,-4 1 146,-4-9-157,-7 8-12,-4-6-27,-7 14-34,-2 2 28,-4 3-17,-3 4 0,-3 3-5,-2 5-23,-3 1-11,0 6-544,-2 3 560,3 5-21,2 3-6,3 2-23,6 2-22,4-1 803,5 2-1077,6 8 38,5-6-83,6 6-146,8-10-2486,33 10 884,-12-12-123,-5-4 1,1-2-6320,4-6 8565,-5-1 0,-15-3 0,-6 0 0</inkml:trace>
  <inkml:trace contextRef="#ctx0" brushRef="#br0" timeOffset="53338">11929 7922 12308,'4'-9'6833,"0"2"-5674,-4 7-268,29-60-2417,-16 36 1839,4-12 1,0 2 252,-8 18 979,-2 4-1113,-3 2 515,-3 4-718,0 3 241,-1 1-409,0 2 1726,-1 3-1765,-1 4-5,-2 8 5,-3 5 1,-2 7-12,-2 6 6,-2 4-813,-2 2 802,0 1-6,-2 2-17,0 0 11,0 1 6,-1 0-5,2 1-1,2-2-5,3-4 5,3 10 6,3-24-5,4 3 10,4-24 18,8-13 10,3-1 1,8-12-1,-1-1-1243,2-3 1,1-1 1293,7-9-808,-7 8 0,-1 0 813,3-2-10,-2 2-18,0 1-326,-1 4 327,0 3-84,-2 4 72,-3 4-16,-2 4-12,-2 3 2438,-2 4-2438,-1 0 2156,-1 4-2150,-1 1 613,0 3-636,-1 3 133,-2 2-127,0 3 22,-1 4 12,-1 1-34,-2 2-5,-1-1 0,-1 1-23,0 0 28,0-2 0,1-1-11,1-2 11,3 0-11,4-3-5,3-2 33,4-1 5,12-3-16,-5-2 0,8-6 5,-10-4 12,0-6 5,-1-3-11,-2-4 17,1-3 17,-4-3 16,0-2-815,-4-3 855,-1-1-17,-3-2 0,-3-1-1,0 1-3,-3 0-97,0 3 0,-2 3 0,-2 4 0,-1 6 0,0 3 0,-1 2 0,2 7 0,1-1 843,1 5-843,5 8 0,3 1 0,16 19 0,0-5-530,11 11 530,-5-6 0,2 2 0,-1 2-1034,-1 1 1034,-3 2 0,-6 3 0,-7 2 0,-7 3 0,-6-1 0,-8 1-12,-6-3-419,-7-9 0,-3-1-101,-6 5 137,5-10 0,0-3-1717,-9-5-521,11-9 2633,-3-2 0,18-6 0,3-1 0</inkml:trace>
  <inkml:trace contextRef="#ctx0" brushRef="#br0" timeOffset="53697">13225 7943 19564,'-34'41'80,"-1"0"1,4-4-1,5-4-63,9-4-6,7 0 12,5 0 2483,6 0-2489,5-1-6,6-1-22,5-3 1215,5-3-1210,3-2 1,3-2 231,2-4-232,1-3 2282,10-5-2270,-9-4 22,6-6-6,-14-6 6,-4-3 11,-1-4 0,-4-2 34,-2-5 34,-5-1 10,-2-6 12,-4-1 78,-5-20-1175,-4 12 1063,-6-14-17,-3 20-5,-6 3 22,-18-5-39,5 12 0,-13 0-17,12 14-126,1 5 98,0 3 527,3 1-555,3 6-33,3 1-85,2 5-145,5 1-277,3 2-687,4 1-785,4 2 2029,4 0 0,2-7 0,1 0 0</inkml:trace>
  <inkml:trace contextRef="#ctx0" brushRef="#br0" timeOffset="54464">13754 8470 17924,'38'-50'231,"0"0"1,-2 3 0,-6 6 1756,-8 12-1809,1-4 90,9-21-157,-8 10-68,-9 14 1,-1-1 34,3-16-29,-1-5-769,-1-5 730,-8 27 1,0-3 18,1-15 1,0-1 191,-1 10 1,-2 0-215,2-13 1,0 1 597,-4 16 0,0-1-581,0-12 0,-1 0-3,0 14 1,-1 1 2,0-8 1,-1 3 466,-3-2-358,-6 5-84,1 16 2553,-2 3-2580,4 13 1384,1 3-1413,-1 5 1027,-4 5-1026,-1 8-1,-3 5 6,-10 30 6,6-6-255,7-12 1,0 2 214,-2 24-398,8-27 1,1 1 422,1 2 1,1 0-6,0 2 0,2 1 3,2 1 0,1-1-6,2 1 0,0-1-921,3-1 1,1-1 914,0-1 1,2-1-1,1-3 1,1-1-6,1-1 0,0-1-39,18 23 0,2-5-1,-8-21 1,1-2-2339,13 8 2392,-13-14 0,0-3-8,8-4 84,-1-6-51,-2-6-33,0-7 44,10-14-11,-10-2 462,7-11-450,-6-9 5,-10 9 1362,3-10-1373,-11 16 27,-4 3 7,-2 4 22,-3 5 11,-2 5 0,-3 4 3376,-1 3-3449,0 2 352,-3 3-358,0 2-5,-3 3 6,0 3-28,-5 17 5,5-7-17,-1 12 23,9-12-34,3 0-16,3 0-7,4 0-83,2-2-50,2 0-208,2-2-325,2-1-582,0-3-2583,1-2 3899,4-3 0,-11-2 0,-1-2 0</inkml:trace>
  <inkml:trace contextRef="#ctx0" brushRef="#br0" timeOffset="55617">14688 8052 24760,'2'8'319,"2"-1"-207,4-5 0,1 0-10,1-1 21,-1-1-11,1-1-17,1-3-16,0-1 10,1-4 12,0-1 17,0-2 139,3-9-139,-4 4-6,1-8-6,-6 5-5,-3 0 11,-1 0-6,-1 0-5,-1 3 112,-8 0-118,2 6 6,-8 1-56,2 8-17,-1 1-28,-10 9 28,4 2-6,-8 8-11,8 0 17,-1 4-22,0 1-6,2 2 11,2 1 12,-1 12-12,7-9-420,1 7 403,8-11 0,7-2 1,4 0-158,22 6 130,-2-8-34,19 5-446,-3-11 34,-8-6 0,1 1-728,-8-4 0,0 0-2011,11 2 0,-1-1-6613,8 0 9820,-8-3 0,-21-2 0,-8-2 1</inkml:trace>
  <inkml:trace contextRef="#ctx0" brushRef="#br0" timeOffset="56014">15423 8190 24005,'-5'-1'1568,"2"-1"291,3 2-1887,-16-22-50,13 16-118,-12-17-216,18 23-618,2 0-1824,4 0-6977,0 0 9825,1 1 1,-5 0 0,-2-1-1</inkml:trace>
  <inkml:trace contextRef="#ctx0" brushRef="#br0" timeOffset="56765">15877 8347 24533,'11'-49'56,"-1"0"0,0 4 0,2 4-17,11 3 1529,1-4-1540,-7 9 0,0-1-5,9-22-1570,-5 3 0,0-1 1552,-10 20 1,1 0 2,3-13 1,0 0 233,-4 13 0,-1 1-242,1-1 0,-1 1 5,0 0 1,0-1 8,1-9 0,0-1-314,2-16 305,-6 23 1,-2 3 11,-2-1 0,-2 9-51,-2 8 2664,-1 9-2647,-2 4 692,-4 10-670,-4 5 6,-6 8-16,-6 8 10,2 0 1,-1 2 871,-13 21-872,11-14 1,1 3-1238,0 8 0,2 2 1223,5-10 1,0 2 0,1 6 1,-1 5-1,2-4-3,4-3 0,1 0 5,-1 13 1,2-2-204,5-19 1,4-1 160,6 10 1,5-1 16,-2-13 0,2-1-423,7 6 0,4-3 398,20 3-17,-6-20 0,2-4 0,23 3 39,-21-8 1,1-4-12,17-9 17,-2-4-5,0-9 16,-18 2 0,0-1 28,17-12 0,-21 9 1,-2-1 358,5-10-359,-16 8 0,-1-1-5,9-11-6,3-12 34,-7 10 10,-10 12 2109,3 0-2120,-12 16 456,-6 7-478,-4 6 1306,-8 6-1289,-13 17-11,-9 7-6,0 3-871,3 1 865,13-11-10,5-2-1,6 0 0,3-2 1,14 4 5,3-8-312,14 3 301,2-11 5,6-4 6,5-2 11,6-3-1022,2-5 1011,1-4 5,-2-5 1,-5-4 5,-6-4 784,-8-2-778,-7-3 0,-9-1 61,-5-14-39,-9 10 34,-15-18-45,-3 23-787,-12-6 787,4 13 0,-4 3 11,1 3-16,-1 4-12,3 3 0,2 2 270,4 3-276,3 3-2013,5 2 1996,2 5 50,3 4-72,2 3 607,2 2-663,2 4-257,4 14-6,5-6-529,5 12 26,7-11-343,6 0-347,6-1-555,6-3-2167,7-5 4268,10-3 0,-23-10 0,-1-2 0</inkml:trace>
  <inkml:trace contextRef="#ctx0" brushRef="#br0" timeOffset="57121">17583 7988 16068,'5'-10'6256,"-1"2"-5217,10-30 0,0-5-1657,-6 11 965,7-15 1,-3 1 184,-13 25 332,-5 3-561,-5 5 143,-4 3-301,-4 3-38,-2 4-46,-3 3-50,-1 5 6,-1 4 0,0 6 110,2 5-93,0 6-29,2 5-10,2 4 16,3 5-22,1 1-1,3 4 7,0 0-40,4 2-5,2 0 16,4-1 17,5-4 28,6-4-59,14 0 99,3-14-7,0-4 12,-5-19 0,-9-8-5,0-7-1,1-6 40,0-5 16,0-5 29,1-3 184,7-18-273,-5 13-272,4-9 226,-7 21 0,-2 6 0,-2 5 102,-3 6-102,-2 4 0,-2 3 0,-1 15 0,-2 21 0,0 10-1866,-2 18 1866,0-3 0,2-26 0,0 1 0,0 4 0,1 0 0,-1 4 0,0 0-321,0 3 1,1 1 320,-1 1 0,1 1-913,-1 1 1,0 0 912,-1 0 0,0 1 0,-2-1 0,-1 0 0,-2-1 0,-2 0-256,-3-1 1,-2-1-207,-4 0 0,-3-2-342,-3-1 1,-3-2-984,-3-1 0,-3-2 1787,-9 4 0,2-4 0,-4 3 0,0-5 0</inkml:trace>
  <inkml:trace contextRef="#ctx0" brushRef="#br0" timeOffset="57583">18126 8033 18281,'28'-44'727,"-1"-1"0,0 1 0,-1 2 0,-1 1 0,-4 3-589,-3 0 1,-2 3 158,-1 1 0,0 0-34,-3 3 1,0 0 217,8-23-2696,-6 9 2602,-6 8 930,-5 7-1020,-1 9 334,-5 5-446,1 6 524,-2 4-603,-2 5 3298,1 9-3381,-4 7-23,0 10 0,-3 9-3360,-3 9 3360,0 6 0,0 7-1986,1 6 1986,5-12 0,0 1-823,3-12 1,0 1 794,-1 13 0,2 0-23,2-16 1,2-2-210,0 0 0,2 1 98,2-2 0,2-1-102,1 0 1,2-1-151,3-2 0,2 0-970,17 24-1411,6-8-6967,-2-10 9762,-3-11 0,-15-13 0,-7-6 0</inkml:trace>
  <inkml:trace contextRef="#ctx0" brushRef="#br0" timeOffset="57948">19216 7298 24851,'-53'-10'271,"0"1"0,5-1 0,11 7-271,25 10 10,3 18-66,3-4-11,2 12-66,9-2-13,2-5-44,6 6-102,1-11-105,2-2-68,1-2-22,2-2-257,8-1 576,-7-8 112,5 0 84,-11-9 39,-1-2 76,-1-4 19,-2-3 56,-1-2 62,0-1 73,-2-2 34,0 1 33,1-1 375,2-9-459,0 7-44,2-6-18,-3 9 6,-1 3-11,-2 2-17,-1 2-62,-2 3-72,-1 2-297,-2 2 117,0 11-56,0 0-145,-1 11-280,0-1-499,1 4-1265,0 2-7355,1-2 8814,0-2 0,1-10 0,-1-5 0</inkml:trace>
  <inkml:trace contextRef="#ctx0" brushRef="#br0" timeOffset="58738">19940 8085 25441,'11'-50'375,"1"-1"0,-1 5 0,-3 4 202,-4-1-201,-2 12-129,1-4-46,-2 19-4,0 6-102,-1 5-58,0 3-43,0 2 6,-1 5-5,-1 4 87,-2 9-71,-7 23-16,1-6-12,-3 18 11,-2 7 3,8-26 1,0 0-658,-1 1 0,2-1 660,0 0 0,2-2-6,1 13 1,2-1-7,4 9 12,1-13 12,2-4 4,-1-20 18,-3-13-34,-2-9-2055,0-4 2060,0-7-828,0-7 851,-2-3-176,1-6 159,0-4-5,1-5-1,0 7 1,2 0 5,3-22-3,-2 19 1,2-1 14,5-15-12,2-1-453,2 1 458,-4 19 1,1-2-17,2 1 0,0 1 6,0 0 0,1 2 831,4-1 0,1 3-832,6 0 359,9-3-364,-5 16-2371,1 5 2365,4 4-5,0 5 426,0 3-437,-1 7 611,-3 5-594,-2 9-15,-8 10 0,-2 3-2,4 13 39,-7-6 1,-2 0-29,-7 9-17,-3 2 3,-8-18 0,-3 1 8,-4-1 0,-2 0 17,0-2 0,-2-1 0,-21 18 6,11-23-1,-8 0 3062,11-10-3005,-6-1-40,14-10-5,1-3 11,-2-10 306,6-1-311,-1-8 641,5 1-659,3-2 6,1-1 6,2 0-17,1 1 6,7-5-1,1 7 12,7-2-17,5 9-11,-3 5 11,7 1-17,7 12 12,-6 0-7,10 10 1,-9 1 6,0 2-1,0 3 6,0 2-11,-2 2-23,-6 5 1,-2 2 10,-1 3-569,-6-4 0,-5-1 581,-16-8-17,-8-3 0,-7-1-45,-3-4-263,-22 1-1222,10-7 897,-14-2-2739,-2-8 2746,10-7 1,6 3 0,20-3 0</inkml:trace>
  <inkml:trace contextRef="#ctx0" brushRef="#br0" timeOffset="59120">21097 7409 27057,'16'-37'-207,"-5"17"39,-15 43-1765,0 25-279,3-20 2212,2 20 0,-1-33 0,2 0 0</inkml:trace>
  <inkml:trace contextRef="#ctx0" brushRef="#br0" timeOffset="59285">21327 7403 19249,'6'-8'4604,"-2"1"-3764,-4 7 1126,0 0-1994,29-14-33,-23 22-96,20-9-146,-31 27-391,1 1-4308,1 12 5002,2-5 0,1-6 0,0-13 0</inkml:trace>
  <inkml:trace contextRef="#ctx0" brushRef="#br0" timeOffset="59521">21821 7084 16848,'-18'-48'693,"0"0"0,2 4 0,2 8 2275,5 13-2604,2 5-84,3 4 1330,1 5-1492,2 2 797,1 4-881,0 2 5,10 21-33,1 0 2611,12 25-2617,0 0-3,-5-2 1,0 3-611,-5-8 1,-1 1 592,4 17 1,-3 0-1156,-6-10 0,-3-2 1096,0 5 1,-3 1-37,-3 2 1,-3 0-68,-2 2 0,-2 1-1117,-5 2 1,-2-1 782,-2 1 1,-2-2-437,-2 0 0,-2-1-2108,0-3 1,-2-3-1792,2-5 1,0-4 4739,3-5 0,1-4 1,-3 2-1,10-15 1</inkml:trace>
  <inkml:trace contextRef="#ctx0" brushRef="#br0" timeOffset="60047">22603 7373 23612,'-1'-3'2269,"0"0"-970,1 3-1557,-6-33-145,6 28-392,-3-21-645,8 40-2150,2 6-6241,0 0 9042,-1 0 0,-3-9 0,-1-4 0</inkml:trace>
  <inkml:trace contextRef="#ctx0" brushRef="#br0" timeOffset="60197">22448 8039 19011,'-7'45'28,"-1"1"0,1-3 0,0-4 1702,-3 0-2122,-1 4-902,-1 5-8537,-1-2 9785,1-5 0,5-19 0,3-9 0</inkml:trace>
  <inkml:trace contextRef="#ctx0" brushRef="#br0" timeOffset="62897">8302 9147 22094,'49'-27'32,"0"-1"0,-3 3 0,-5 6-38,-4 11 12,12 3-17,-15 2-6,5 1-22,-21 3 10,-4 5 40,-8-2 40,-3 7-6,-10-1-11,-6 2-12,-9 3-5,-7 1-12,-5 2 18,-6 0 16,-1 0 39,2-1 1,-1 0-12,-8 4-543,11-5 1,3-1 565,7 0-6,4-3-22,7 0 16,2-1-16,8-2-12,1-1 23,5-3 11,3 0 1074,5 2-1097,2-1-5,6 3-33,-2-2 10,12 3-33,-4-2 6,7 1-1,-8-3-5,4 1 0,-9-3 12,1 3-24,-12-5 29,-2 2 17,-3-3 5,-2 3 11,-4 1 1,-4 4-12,-7 2 17,-5 4-3409,-5 2 3387,-4 3-1,-2 2-652,-1 2 647,0 0-39,3 1 34,-6 7-40,11-3 6,4-2 3091,20-3-3063,11-12 0,9 0-6,4-5 0,4-3 6,4 1-2426,3-1 2420,0 1-11,0 0-56,-1 2 56,-4 0 0,-4 1 0,-4 2-11,-5 0-1,-3 2 7,-5 1 3359,-4 6-3360,-7-4 12,-6 3 0,-9-5 147,-6 0-153,-7 1-22,-5-1-34,-3 1-45,-3-1-778,0-1 425,0-1-885,0-3-7773,6 0 9112,7-4 0,14-1 0,7-2 0</inkml:trace>
  <inkml:trace contextRef="#ctx0" brushRef="#br0" timeOffset="64566">5468 11471 19328,'-1'4'4413,"0"0"-2963,1-4-1343,0 26-11,0-17 111,2 21-39,2-26 269,6-1-57,6-7-284,2-3-12,6-6-34,-3-4 0,1-2-5,1-4-327,-1-1 332,-1-3 6,-2-3 67,2-20-67,-8 9-1051,1-16 1023,-9 14 11,-2 0 6,-2 2-555,0-7 611,-3 17 95,-3-4-157,0 24-16,-3 4 265,2 9-305,-11 11 764,1 2-742,-8 13 6,4 0-81,0 5 70,-1 4-5,1 5 5,-1 4-6,1 4 6,0 3-9,3 2 1,0 2 5,6-21 1,2 0-4,-7 21 1,4 1 5,7-17 0,4-3-12,5 0 1,2-2 2,0-1 1,2-2 8,20 16-11,0-26 11,22-5-11,-8-11 14,-1-10 0,0-6-9,12-10-783,-17 1 1,-2-3 788,16-17 14,-16 6 0,0-4-314,0-4 1,-2-2 313,1 0 0,-2-2-456,-4 0 0,-3 0 447,-9 10 1,-1 1 5,0-3 0,0 0 6,-1-2 0,1 0-6,0-2 0,0-1 25,1 1 1,0-2-4,7-15 1,1-1-493,-7 16 0,0 1 464,4-11 1,-2 2 28,1-9 130,-10 25 0,-2 0-136,1-13 496,-2-4-456,-5 26 1073,0 7-1091,-1 5 2037,0 6-2087,-1 4 1355,0 3-1355,-6 13 0,-7 17 0,-4 6 0,-6 16-497,7-14 1,-1 1 496,3-8 0,0 4-710,-2 6 1,-1 5 0,1-3 703,1-1 0,1 1 0,-1 4 1,0 5 0,2-4-1,3-5 0,1-2 0,-2 11 1,2-2-578,4 10 566,6-25 1,3 0-7,5 12-27,11-9 0,5-4 22,8-6 11,-5-9 0,2-4-22,9-9-2171,3-6 2182,0-7 16,1-6 411,-1-7-399,-12 1 0,0-1 12,13-13 595,-15 11 0,-1-2-582,0-4 0,-3 1-1638,11-19 1635,-12 15 0,-1 0 29,5-16 1917,-3 0-1940,-2 2 11,-4 4 6,-3 3 28,-6 6-50,-3 3-23,-3 6 66,-5 3-66,-1 3 0,-3 2 0,0 2 235,0 2-235,1 3 3275,1 2-3275,1 1 353,2 3-353,-1 2 0,3 5 0,0 3 0,0 6 0,0 5 0,0 5 0,0 3 0,1 6 0,3 3 0,8 20 0,-2-12-817,7 14 817,-4-20 0,0-2-3121,-2-3 3121,-1-2 0,-3-3-445,-1-2 445,-4-2 0,-4 6-68,-4-9-117,-4 4-420,-11-7 45,3-6-218,-7 0-332,7-9-102,0-1-2770,2-4-5517,1-1 10287,4-1 0,5 0 0,3 2 0</inkml:trace>
  <inkml:trace contextRef="#ctx0" brushRef="#br0" timeOffset="64931">7238 11165 20431,'5'0'2940,"-1"-1"-105,-4 1-2712,-9 31 0,9-23-17,-6 24-27,15-35-23,2-1-23,2-3-5,2-2 12,1-2 32,5-8-27,-6 4 17,4-7 78,-6-5-67,-4 6 11,-1-9 16,-6 10-10,-1 1 16,-3 2-10,-2 3-18,-5 4-16,-3 2-12,-3 5-11,-3 1-3403,-4 3 3415,-2 5-23,-2 4-458,0 3 463,1 4-33,2 0 23,3 2-18,4 1 1,4 2 22,3 0-28,4 2-11,2 1-12,5 2-33,3 1-272,6 0 104,6 1-135,3 0-318,7-1-3911,20 13 4588,-3-8 0,-7-4 0,-15-15 0</inkml:trace>
  <inkml:trace contextRef="#ctx0" brushRef="#br0" timeOffset="65340">8553 11385 19672,'10'-47'623,"1"0"1,-2 4 0,-2 7-187,-2 14 1863,-2 5-2020,-1 7 700,-1 3-857,-1 4 417,0 2-523,2 10 1408,0 0-1397,2 10 5,2 2-27,0 4-6,1 4-28,-1 3-1611,-1 1 1521,0 2-94,0 1-203,-1 2-296,0 1-494,0 1-1023,1 1-4960,1-2 7188,4 3 0,-5-20 0,0-2 0</inkml:trace>
  <inkml:trace contextRef="#ctx0" brushRef="#br0" timeOffset="65697">9064 10938 24781,'-41'-20'95,"0"-1"0,-1 6 0,8 11 668,16 25-740,-2 10-6,10-10-6,3 0 0,4-1 0,3-2-11,5-1 262,3-4-250,6-2 124,4-3-125,4-2 0,3-4 398,2-1-398,3-5 57,23-16-24,-20 3-522,14-13 551,-29 10 11,-4-1 22,-4-2 6,-5 1 0,-3-2-5,-3-1-18,-5 1 74,-9-10-96,0 11 23,-16-10-62,10 19-6,-8 1-11,7 10-11,-2 3-22,1 5-12,0 4-27,3 7-35,1 4-77,4 4-107,4 3-168,5 5-263,3 2-382,5 3-3823,8 0 1,1 0 3504,1 4 0,8 15 1,-16-46-1</inkml:trace>
  <inkml:trace contextRef="#ctx0" brushRef="#br0" timeOffset="65899">9766 10948 18193,'-6'-46'386,"0"-1"1,1 6-1,-1 8 2347,-3 18-2610,-3 8 1359,-3 6-1443,-3 11 6,-3 9-17,0 13-379,-1 12 384,1 13-25,11-23 1,0 2-4,1 4 1,-1 1-12,2 4 1,0 0-1,-1 5 1,2 0-15,-1 1 1,1 2 407,0 1 0,1 2-447,0-1 0,0 3-188,3-3 1,-1 3 0,2-2-665,-1-12 1,2-2 0,-1 1 267,0 12 1,1 2 0,-1-4-2862,1 2 1,-1-4 3503,-1 6 0,0-5 0,0 4 0,-2-6 0</inkml:trace>
  <inkml:trace contextRef="#ctx0" brushRef="#br0" timeOffset="66034">9001 12483 18430,'15'-47'252,"1"0"0,-1 1 0,0 2 0,1 1 0,-1 3-171,5 2 1,0 2-32,2 0 0,0 0-19,2 0 0,1 1-23,-1 1 1,2 1-12,0 1 0,1 0-968,0 2 1,0 1 891,1 0 1,1 1-130,-1 1 1,1 1 254,1 0 0,0 1-1574,1 0 1,-1 2-3176,-1 1 0,-2 2 4828,19-13 0,-22 15 1,-10 9-1</inkml:trace>
  <inkml:trace contextRef="#ctx0" brushRef="#br0" timeOffset="70674">10796 10571 21029,'10'-45'731,"1"0"0,0 0 0,4-15 0,-4 6-59,-5 6-105,-4 10-80,-3 10-73,-1 8 80,0 8-130,-9 14-179,-6 26-73,1 3 0,-1 4-865,1 0 1,1 3 802,-5 10 1,0 0-15,4-6 1,0-1-12,-1 4 0,-1 0-1263,-1 3 1,-1 1 1243,-1 2 0,0 1-6,0 1 0,1 2-580,-1 0 0,2 1 566,2 0 0,3-1-8,1-2 0,4 0-44,7-10 1,3 1 0,3-3-45,4 3 1,4-2-73,9 9 0,7-6-149,3-17 1,4-6-171,3-1 0,4-3-611,4-1 0,2-2-3784,-3-4 1,0-1 4895,-3-3 0,-3-1 0,3 0 0,-16-4 0</inkml:trace>
  <inkml:trace contextRef="#ctx0" brushRef="#br0" timeOffset="73463">11800 11104 11973,'-1'12'7159,"1"-4"-3384,0-8-3014,0 0-178,11-65-119,-5 37-2,4-25 1,2 1-228,-4 21-318,7-17 245,-6 32 12,0 3-129,-4 6-34,0 4 11,-2 7-16,1 5 0,1 5-1,0 7 6,0 4 291,-3 4-302,-1 4 6,-1 2-6,-7 16 5,2-11-10,-5 11-1,-2 1 6,4-21 17,-4 11 16,9-32 46,1-2 44,1-7-78,1-8 0,0-2-1,-1-7-10,1-1 11,0-4 39,7-19-39,0 3-1036,9-15 1042,-1 9 5,4 0-12,3-1-10,4 3 5,2 3-16,3 5-1,0 5 6,1 7-28,-1 5-431,0 6 436,-2 4 6,10 4-5,-10 7-506,6 5 506,-14 6-12,-2 5 934,-2 4-951,-3 5 1,-3 4-396,-3 3 401,-4 1 17,-3 2-6,-4 1-22,-4 1 28,-4-2 0,-4-3-496,-6 6 507,6-14 417,-2-1-400,11-17 17,2-7 5,2-2 894,2-7-894,2-4 603,3-7-536,11-18-3327,-1 3 3299,10-13-16,-5 9-1673,3-2 1651,1 0-18,1 2 7,0 1 4,2 4 1,12-6-330,-10 13 280,8-2-1,-15 14 29,5 5-29,-8 3 1576,1 6-1598,-9 4-2125,-2 6 2136,0 3 220,0 2-264,0 5 5,0 0-17,-1 2-22,-1 1-12,1-1-72,-2 0-79,2-2 2142,0 0-2371,1-2-146,3-3-146,4-2-117,2-4-50,5-5-118,3-3 2809,6-3-2462,3-5 264,5-3 285,4-5 190,-9 1 0,0-2 130,19-8-29,-18 6 0,-1 0 230,9-8 112,-4-1 89,-4 0 606,6-10-628,-13 8 414,11-19-509,-22 21-45,2-8-50,-13 13-17,-3 3-67,-4 2-68,-4 4-55,-5 3-40,-5 4 0,-6 1-5,-2 6-6,-4 2-17,-2 6-17,-1 4 3,-1 4-19,1 1-17,2 4 0,2 1-12,3 2 12,4-1-11,1 12-6,8-11-6,1 6 12,8-14-18,4-3 1,4-3 11,5-1 0,15-4 6,-4-4-522,12-5 533,-9-6 659,1-5-558,19-24-29,-18 10-1078,12-15 1107,-26 17 27,-2 1-10,-4-1-1,-4 2 112,-2-6-162,-5 8 0,-1-3 475,-4 11-520,-1 4 17,-2 1-34,-2 4 1147,0 0-1146,-2 4-29,0 3 34,-1 2-39,1 4 16,1 3 1,2 1-17,-2 21 16,6-2-5,1 7-5,9-9-6,3-11-17,12 9 5,0-8-16,10 6-393,-3-11 382,3-2 5,2-3 34,0-2 11,-2-3 17,-2-4-65,-4-1 37,-2-4 0,-2-3 22,-2-3-11,-1-3 23,-2-1-1,-2-2 17,2-11-16,-5 4-1,0-8 0,-4 6 385,-1-2-384,1 1 28,6-18-51,-2 16 67,7-10-67,5 16 0,-1 6-312,11-2 312,0 8 0,6 2 0,4 3 0,2 1 0,-2 3 0,9 6 0,-17 2 0,3 6 0,-20 1 0,-4 3 0,-5 3 0,-5 15 0,-6-7-220,-5 12 220,-3-13 0,0 1-3216,3-1 3216,2 1 0,5-2 105,5-2-129,8 4 13,1-9-6,8 0 1,-1-12-7,4-3-5,4-4 11,4-4 6,1-4-234,-1-5 267,0-5-5,-4-3 3149,0-3-3155,-2-4-515,-1-5 515,0-4 11,0-5-5,0-5-1079,1-2 1062,0-4 0,0-1 0,-1-2 0,0 2 0,-1 1 0,-2 4 0,-1 3 0,-2 2 0,-2 3 0,-2 3-2285,-3 4 2285,-2 5 0,-2 3-466,-2 7 466,-2 5 378,0 4-378,-2 4 748,0 2-748,-1 2 3111,-2 2-3111,-3 4 849,-3 6-849,-4 9 0,-3 7-349,-2 7 349,0 5-899,0 4 899,2 3 0,3 4 0,2 1 0,2 2 0,3 2 0,3 0-2384,2 1 2198,1-1-463,1 1-953,2 0-375,3 1 1977,-2-25 0,0-2 0,0 3 0,0-2 0</inkml:trace>
  <inkml:trace contextRef="#ctx0" brushRef="#br0" timeOffset="74165">15067 10686 20414,'0'-4'3523,"0"0"-235,0 4-3277,10-48 6,-10 39 16,5-33 1,-14 51-17,-4 4-12,-4 3-4239,-5 2 4273,-21 11-28,5-5 554,-16 7-554,22-14 0,0-2 6,-16 9-6,11-7 0,1 1 51,-6 4-40,5-2 6,17-5 0,15-7 73,4 5-17,6-2-28,2 3 6,6-3-40,2 0-11,17 6 1,-3-5 3234,14 3-3235,-5-6-11,2-1-1175,3-2 1175,1-2 16,1-2-10,-1-1-12,-5-4 1,0-1 5,9-1-3,-10-1 0,-2-1-8,0-3 11,-1-3 0,-2-1-556,-2-2 573,-4-1 33,-1-2-16,-2-1 10,-2-1-10,-3-1-45,-2-2 50,-3-1 90,1-13 16,-6 8-10,1-10 733,-5 11-868,-1 1 0,-1 0 0,0 2-373,-2 3 373,0 4 590,-1 5-590,0 4 0,-1 3 0,1 3 0,-2 1 0,1 3 746,0 3-746,1 4 0,0 25 0,2-8 0,2 19-201,2-12 201,1 2 0,1 2 0,2 2 0,1 0-3182,0 0 3182,0 1 0,0-2 0,-1 14-7,-8 0-363,-6-2-739,-10-10 235,-8-14-874,-4-4 1748,-10 1 0,17-11 0,-1-1 0</inkml:trace>
  <inkml:trace contextRef="#ctx0" brushRef="#br0" timeOffset="74714">16163 10605 23340,'-35'-46'638,"1"-1"1,4 7 0,7 8-309,14 15-61,6 8-68,1 2-49,1 3 296,1 1-403,0 2 119,6 1-153,3 4 74,22 9-85,-2 1 6,15 9-1404,-6-2 1409,4 1-11,1 2-2877,0 3 2872,-1-1-6,-5 2-400,-5 0 406,-7-1-1,-5 10 17,-11-9 0,-9 8-5,-10-13-17,-25 9-6,2-7 11,-17 6 1,8-10-1,0 1-494,0-1 472,4 0-34,4-1-55,6-1-2096,3 11 1132,14-12 37,9 7-3695,15-16 4827,14-2 1,-12-4 0,2-1 0</inkml:trace>
  <inkml:trace contextRef="#ctx0" brushRef="#br0" timeOffset="75148">17097 10652 22217,'40'-43'16,"-1"0"1,-6 5 0,0 8-84,27 21-73,-11 4-112,8 3-1396,4 0 1354,-30 1 0,1 1-129,1 1 1,-2 2-839,31 3-682,-8 6-1407,-7 4-4223,-12 1 7121,-12-2 1,-11-7 0,-7-2-1</inkml:trace>
  <inkml:trace contextRef="#ctx0" brushRef="#br0" timeOffset="75298">17309 10920 25640,'37'-4'-195,"0"0"1,6-2 0,1 0-106,1-1 1,1-1-2974,1 0 1,0 0 1779,-12 3 0,-1 0 1493,6-1 0,-2 0 0,4 0 0,-3 0 0</inkml:trace>
  <inkml:trace contextRef="#ctx0" brushRef="#br0" timeOffset="76000">18626 10518 18880,'-3'-4'4251,"0"1"-1680,3 3-2196,-19-60-62,16 38-181,-7-12 0,6 1 226,21 12-240,1 6-18,11-2-21,-5 8-718,3 3 684,3 3-23,2 5 1,0 5-7,2 6 7,-1 8-12,1 6-11,-1 7-6,-1 6 1,-2 3-1441,-1 6 1446,-6 0-5,-5 4-18,-6 1 7,-6 2-671,-6 1 592,-6 0-23,-3 0-89,-2-2-174,0-2-268,1-2-556,2-3-7488,-1 14 8074,3-14 1,2-7 0,3-21-1</inkml:trace>
  <inkml:trace contextRef="#ctx0" brushRef="#br0" timeOffset="76489">18660 11023 22348,'4'-45'261,"0"0"1,1 4-1,3 6-160,11 14-45,6 2-22,5 0-45,4 2-115,7 3 0,2 1-132,15-3-999,-10 3 0,1 1 646,11 2 188,-29 4 1,1 0-128,1 1 1,0 0-188,0-1 1,0 1-48,0 1 0,1 0 72,-2 0 1,1 0-498,28-4 497,-6 2 393,-8 0 1425,-10 1 1012,-6-5 414,-17 2-605,-7-4-686,-12 6-451,-4 0 1570,2 4-1806,-1-1-100,0 1-57,0 1-50,-1 1-27,-2 0-23,0 3-39,-3 3-34,-1 3-45,-1 4 45,-7 11-202,7-3-27,-3 8-1,11-6-33,4-1 44,1 2 12,5-2-22,3 0 27,4-2-33,4-1 5,3-3 1,13 4-1,-6-6-5,10 0 11,-11-8-11,0-3 33,-2-1 79,7-8-6,-6 0 28,4-8 45,-9 0 39,0-3 23,0-2-56,-2-2-653,-2-1 585,-2 0-22,-4 0 11,-2 1-11,-3 1-28,-9-5-39,1 7-17,-7-2 11,1 8-5,0 4-34,1 0-23,0 3-72,2 2-56,1 1-84,3 1-1493,1 11-607,3-3 1515,2 9 0,1-10 0,0 0 0</inkml:trace>
  <inkml:trace contextRef="#ctx0" brushRef="#br0" timeOffset="76908">20110 10543 15832,'1'-7'6004,"-1"2"-4883,0 5-214,0 0-128,0-66-119,-2 39-383,2-12 1,-2 1 170,-2 20-50,1 3-56,-1 4 145,2 2-274,1 4-174,0 2-6,1 3-27,3 8 16,2 2-3402,6 10 3419,5 5 6,4 8-325,6 7 297,2 4-28,2 8-34,2 2 34,-17-25 0,0 3-34,4 15 0,-1 2-902,-7-10 0,-1 2 910,2 11 1,-4 3-113,-9 5 1,-5-1-776,-1-14 1,-2 0 696,-5 12 1,-5 1-615,-11-5 1,-5-5-45,8-12 0,-1-1-1515,-11 8 0,-1-3-2424,14-16 1,1-4 4823,-17 12 0,20-16 0,10-8 0</inkml:trace>
  <inkml:trace contextRef="#ctx0" brushRef="#br0" timeOffset="77506">21291 10292 25012,'-49'-13'183,"1"1"0,4 0 1,7 6-84,14 10 1,0 7-73,7 0 0,1 6 6,9 0-17,0 2-12,2 1-27,4 22 11,8-5-1,3 6-317,8-13 290,0-12 17,4-2-18,3-2-3278,16 1 3307,-10-8 28,10 0-196,-14-7 185,-2 0 11,-2-1-6,-4 0 0,-3-1 0,-6 2 205,-4-1-193,-5 1 3303,-1 0-3281,-4 2 261,-3 1-284,-7 2 17,-4 2-5,-4 2 28,-3 1 10,-1 2-38,0 0 0,-1 1-23,2 0-17,2-1 17,3-1-11,1 0-11,4-1 0,2-1 5,4-1 12,3 2 16,2-3-16,4 2 0,3-2-18,3 1 7,3 1-1,4 1 6,-2 1 11,2-1-33,-3 1 44,1 5-27,-4-3 10,-2 5-10,-4-3 10,-3 1-5,-4 1 17,-3 2-11,-6 2 33,-17 12-11,4-7-226,-12 10 304,-4 0-949,11-8 894,-7 7 10,18-12-393,5-1 382,4-2 1,5-1 10,4-2 203,3 0-203,5-1 903,2-1-919,5 0 420,3-1-459,2 0-17,3 0-40,1-2-111,2-1-213,0-2-376,0-3-974,1-3-3304,1-1 5029,4-3 0,-14 1 0,0-1 0</inkml:trace>
  <inkml:trace contextRef="#ctx0" brushRef="#br0" timeOffset="78825">11255 12926 23864,'8'-46'608,"0"0"1,-1 6 0,-3 8-407,-7 11-45,-2 11-28,-2 3-40,-3 3 12,-12 3-67,2 6-1,-12 4 1,3 7-735,-4 6 713,-5 3-1391,-2 5 1396,-2 4 0,-1 5-6,1 2-11,0 3 0,4 0 0,6 0-17,6-1-92,7-4 64,7 11 0,12-15 6,10 8 0,13-20-512,9-3 500,8-6-22,9-3 1,7-5-12,4-4-135,-28-3 0,1-1 188,-1-1 0,1-1 11,0-2 1,-1-1 16,-1-1 0,0-2 8,28-10 12,-7-3-2291,-5-1 2313,-8-2 34,-5 0-201,-7 2 212,-5 0 621,-6 3-605,-3 1 18,-4 4 897,-3 3-835,-5 5 2916,-5 4-3090,-27 22-6,8-2 546,-21 17-546,19-9 34,3 0-51,4 1-5,5-3 5,6 0-28,4-3 39,7-1-10,3-3-1,7-4 0,2-4 17,5-3 0,3-3 50,21-9-66,15-7-447,-28 7 1,-1-2 436,3-1 1,-1 1 31,15-7-910,-2 0 910,-3-2 56,-7-2-23,-5 0 28,-6-2 17,-5 2 22,-6 0 17,-4 0-5,-5 1-6,-2-1-17,-5 0-11,-3 0 6,-6 1-29,-5 1-16,-3 2-6,-4 1-5,-2 4-6,-3 2 17,0 4-40,0 3 827,0 2-838,2 4-28,2 2 1034,3 4-1028,3 3-442,2 4 392,1 2-68,2 4-106,1 2-140,2 2 262,3 0-811,3 0-426,4-1-1014,7-1-5298,2-3 7679,2-6 0,-4-7 0,-3-4 0</inkml:trace>
  <inkml:trace contextRef="#ctx0" brushRef="#br0" timeOffset="79427">12450 12975 22268,'13'-41'543,"0"-1"1,-1 4-1,-3 10-162,-9 21 841,0 4-1093,-1 2 281,-2 3-382,-3 4 185,-2 5-180,-3 7-10,-1 6 5,-3 5 22,-9 23-28,5-10-757,-7 13 746,8-16-5,1-1-481,1-2 481,0 0-18,2-2 7,2-2-6,4-4 11,2-4-12,3-8 29,2-5 6,3-6 94,16-12-78,-2-3 12,15-11-268,-9 1 284,1-3 0,1-2 6,-1-2 5,0-1 1,-1-1-12,2 0-5,-1 2-23,0 3 1199,-1 2-1210,-2 3-16,-1 4 542,-2 3-554,-2 3 6,-1 4 5,-1 2-11,-1 3 5,0 2 339,1 3-339,0 4-10,-1 5 5,1 2-6,0 4 0,-2 2 6,1 2 6,-2 1-23,0 0 12,0-1-7,0 9 24,-2-10 16,2 6-45,5-8 17,-5-8-23,6-2 40,-6-8-11,0-6-12,0-4 23,0-5-17,1-4 11,1-3-3369,0-3 3386,0-3-342,0-3 348,0-3-2150,1-3 2166,0-2 23,1-1-42,0-1 87,-1 1 11,0 4 1761,-2 4-1890,-2 5 0,-2 5 0,-3 4 321,-2 3-321,-1 5 3185,-1 2-3185,0 5 143,0 0-143,0 3 482,2 4-482,1 5-3392,4 4 3392,3 3-215,2 5 215,4 4 0,2 2 0,2 3 0,7 17 0,-9-11 0,3 12 0,-15-15 0,-8 0-2197,-7 0 2197,-8 1 0,-5-3-85,-6-3-167,-2-4-101,-1-5 1767,0-4-2164,1-5-404,3-5-7746,-3-4 8900,11-6 0,4 2 0,10-4 0</inkml:trace>
  <inkml:trace contextRef="#ctx0" brushRef="#br0" timeOffset="79809">13681 12914 26189,'-50'14'44,"-1"-1"1,-1 7 0,10 4-17,18 14-16,-4 13-1,17-16-956,4 0 922,4-1 18,3-2-3157,5-1 3151,6-4 17,6-1-1159,20 3 1136,-5-10-208,15 1 230,-12-13 12,-1-4 0,-2-6-23,-3-5 371,5-14-247,-4-14 44,3-16 1308,-13 4-1369,-6-2-17,-9 9 84,-3-18-106,-3 14 16,-4-11 2827,-10 14-2832,-10 9-62,-2 5 199,-5 13-210,6 11-12,1 3-49,-1 4-225,-5 9-5,11 2-207,-2 9-326,13-2-2497,5 4 1328,3 1-5249,7 2-2184,1-4 9485,3-3 1,-4-11-1,-3-3 1</inkml:trace>
  <inkml:trace contextRef="#ctx0" brushRef="#br0" timeOffset="80152">14048 13399 23724,'6'0'2028,"0"0"-1675,-6 0-79,62-23-1246,-33 11 1246,18-8 1,0-2-51,-13 2 8,-5 0 0,-2-2-47,5-6 0,7-12-90,-20 13 0,-1-1-27,11-21-46,-11 13 0,0 0-333,-5 4 0,-1-1 319,1-2 1,-2-2-492,1-3 0,-2-2 491,0 1 1,0-5-6,-3-8 1,0-8 0,-2 5-1061,0 4 1,-1-1 1056,0-1 0,-2-3 0,-1 7 0,-3 14 0,-1 4 209,-8-27-209,-3 13 0,-3 11-1461,-1 11 1461,0 9 767,0 8-767,-10 7 0,7 7 0,-7 7 0,2 21 0,7 0 1527,-6 18-1527,9-1 0,3 8-296,6-26 1,2 2 295,0 2 0,1 3 376,1 20 1,1 3-377,1-13 0,1 0 0,1-7 0,1 2 0,0-3-34,2 3 0,2-3-42,1 0 1,1-1-619,0-3 1,1 0 553,0-3 0,1-1-1107,6 8 1,0-1 451,10 13 259,-9-22 1,1-2-461,5 0-2645,13-5-5349,-13-12 8990,6-3 0,-20-8 0,-3-2 0</inkml:trace>
  <inkml:trace contextRef="#ctx0" brushRef="#br0" timeOffset="80501">14914 13063 17350,'1'-3'5809,"-1"1"-965,0 2-4749,-29-26-44,22 17-23,-19-21-6,34 22-11,5-2-11,5-2 6,7 0-12,4-2-10,5 1-1,2 1-6,15-3-966,-13 4 989,5-3 6,-20 4 11,-5-3 16,-10-9-21,-6 4 10,-9-7 28,-14 0-10,4 6 100,-19-13-62,15 16 1006,-6-2-1060,10 11-24,0 2 0,2 2 0,1 2 0,1 2 0,0 4 0,-6 13 0,-3 18 0,0 2 0,3 11-3392,9-8 3392,2 2 0,3 3-1203,4 0 1203,6-1-611,4-1 611,7-3-34,4-3-252,3-3-123,3-3-223,1-6-331,2-3-841,0-5 2167,5-3 1,-16-8 0,0-1 0</inkml:trace>
  <inkml:trace contextRef="#ctx0" brushRef="#br0" timeOffset="80702">15700 13178 27953,'-9'-25'-392,"13"8"0,5 20 0,6 2 0</inkml:trace>
  <inkml:trace contextRef="#ctx0" brushRef="#br0" timeOffset="81880">15884 13484 20817,'0'3'3674,"0"-1"-1948,0-2-1301,62 2-772,-35-7 501,12 3 0,-2-3-603,-13-12 678,-2-2-44,-2-2-26,-1-4-47,-3-2-28,0-4-34,-1-4 0,0-4-10,0-6-963,-1-5 945,1-6-830,-8 25 1,0-1 812,2-3 1,-1 0 2,1-3 1,0 0-113,1-3 1,0 0 114,0-1 1,1 0-10,0-1 1,0 1-3,0 1 0,0 0-11,-1 3 0,0 0 19,-1 4 1,0 1 3,6-24-12,-5 12 0,-2 12 58,-5 11-58,-1 9 725,-2 6-725,-7 8 0,-2 5 0,-10 9-842,-2 7 842,-5 8 0,-2 7-744,-1 9 744,2 7-365,15-24 1,0 1 364,2 3 0,1 0 0,2 2 0,1 1 0,1 2 0,3 0 0,-1 1 0,2-1 0,3 2 0,1-1 0,0-1 0,2 0 0,3-2 0,1 1 0,1-3 0,2 0-446,1-1 1,2-2 436,0-1 0,2-1-13,1-2 0,1 0 727,21 19-812,1-9 488,-12-20 0,1-3-420,12 1 16,11-8 23,-22-16 12,-3-7-7,-1-7 6,-4-6-11,0-4-5,-3-3 22,1-3-1,-1 0-4,-1-1-24,0 1 757,-1 1-683,2-7 1321,-8 13-1327,1-3-12,-10 19 442,-3 5-441,-5 6 1503,-4 2-1509,-5 4 917,-6 4-934,-5 4-9,-3 3-277,-2 3 264,0 0 0,-9 11 0,13-5 0,-4 7 0,16-7 0,6-1 0,4 0 0,5 0 0,6-1 0,8-1 0,23 4-18,-4-6-10,18 2-6,-10-10-1226,1-1 1249,1-3-17,-1-1 28,-1-2 0,-2-4-81,-1-3 81,-3-3 0,-3-4-968,-3-1 957,-5-3 45,-4-3-17,-5-1 11,-5-4 5,-5-1-10,-2-3-6,-6-1 11,-5-1-10,-5 1-18,-16-12 263,3 14-263,-12-5 0,8 16-2607,-2 4 2607,2 5 0,0 4 600,4 2-600,3 4 0,3 4 0,4 3 0,3 5 0,3 2 145,4 5-145,2 2-46,6 2-105,4 2 317,6 0-491,6 1-112,5 1-156,2-1-91,4-2-229,2-2-73,4-4-229,2-2-124,1-6 130,3-4 686,3-4-206,1-2 309,3-4-7,-1-2 534,0-4 212,-2-3-360,-5-3 775,-3-2 123,-3-3 67,-3-2 0,-3-3-33,-3-2-2000,-2 0 1870,-6-3 1200,-2 2-1379,-6 0 174,-5 3 100,-15-8-660,-1 14-33,-15-5-34,2 19-23,-4 1-67,-2 3-11,-1 4 294,0 4-311,3 6-5,2 4-6,4 3 0,3 4-6,4 1 12,4 1-12,2 0-275,5 0 270,1-2 17,5-1-6,3-2-10,6-1 21,4-2-11,3-3 0,3-2 0,1-4 229,2-4-218,-1-3 17,0-5 11,0-4 17,-1-5 134,10-14-127,-9 5 2985,7-10-3048,-12 9 0,-1-1 0,-3 3 0,-1 2 0,-3 3 0,-4 3 1032,0 4-1032,-4 4 8,-1 1-8,-1 15 0,-1 3 0,-1 16 0,-2 2 0,-1 7 0,-1 7-830,0 6 830,-3 6 0,5-29 0,-1 3 0,-6 19 0,-1 1-1559,2-11 1,0 1 1558,-6 15 0,-1 0 0,3-15 0,-1-1-664,0 1 0,-2 0 664,0 1 0,-1-1-12,0-1 1,-1 2-381,0-5 0,-1 1 0,-1-1 22,-2 3 0,-1 0-8,-7 11 0,0-4-23,10-21 1,1-4-776,-15 15-2532,7-15-6123,8-13 9490,7-7 0,7-4 0,3-1 0</inkml:trace>
  <inkml:trace contextRef="#ctx0" brushRef="#br0" timeOffset="83271">18565 13007 21330,'24'-52'668,"0"1"1,1-1-1,-1 0 1,6-11-1,-2 2 1,-9 16-238,-12 18 81,-4 9-243,-6 6-60,-3 7-103,-5 3-15,-6 9-35,-5 6 22,-7 12-244,3 4 1,-1 3 207,5-4 0,0 2-768,-9 12 0,1 2 762,8-7 0,1-1-798,1 2 0,0 2 781,0 0 1,2 1-12,1 0 1,0 2-18,-1 15 1,2 5-561,5-2 1,3 0 501,1-1 0,5 1-343,8-18 1,4 0 0,3-5 143,3-6 0,4-3-140,7 8 0,3-4-787,22 4-935,2-9-7703,-4-7 9800,-8-8 0,-20-6 1,-10-4-1</inkml:trace>
  <inkml:trace contextRef="#ctx0" brushRef="#br0" timeOffset="84194">19387 12688 20291,'3'-8'4508,"-1"1"-4104,-2 7-23,28-64-51,-20 47-207,7-19 1,-2 7 33,-13 27-85,0 1 1,-8 8-73,1 1-5,-8 7-40,1 1-28,0 3-112,0 1-156,3 1-1810,0 10-1636,6-7 3787,2 8 0,3-21 0,1 0 0</inkml:trace>
  <inkml:trace contextRef="#ctx0" brushRef="#br0" timeOffset="84361">19752 12617 27533,'-44'7'-633,"9"4"-229,35 9-1088,5 1-4558,2 0 6508,7 4 0,-6-12 0,0-1 0</inkml:trace>
  <inkml:trace contextRef="#ctx0" brushRef="#br0" timeOffset="85104">20511 13107 26715,'-51'-21'99,"-1"1"0,4 1 0,6 11-26,2 37-5481,1 4 5447,2 2-11,2 3 831,5 1-854,5 1-10,4 2-1,5-2 0,6-2-22,5-2-16,5-4-35,8-1-55,7-3-68,9-2-111,9-3-175,9-4-240,8-3-348,5-4-1675,6-4-156,2-4 2907,-25-3 0,-3 0 0,3-1 0,-1 0 0</inkml:trace>
  <inkml:trace contextRef="#ctx0" brushRef="#br0" timeOffset="85568">21335 12759 26777,'-7'-42'-23,"2"11"-16,1 45-168,-2 10-56,2-4-213,-1 7-477,2-8-1007,1 0-4851,1 0 6811,0 2 0,1-10 0,0-1 0</inkml:trace>
  <inkml:trace contextRef="#ctx0" brushRef="#br0" timeOffset="85726">21571 12726 26413,'16'38'-325,"-4"-3"-56,-12-12-499,-2 2-1091,-1 2 556,-2 3 0,2-13 0,0-1 0</inkml:trace>
  <inkml:trace contextRef="#ctx0" brushRef="#br0" timeOffset="86134">22010 12630 24469,'-4'-49'900,"1"-1"0,0 0 0,1 7-1011,4 16 385,1-4 108,1 17-214,1 2-50,1 4 32,0 3-66,6 4-51,1 6 62,18 17-50,-5 5-1425,12 16 1392,-6-1-12,0 7-2852,0 5 2852,-18-25 0,0 2 0,-1-1 0,-1 3-581,1 17 0,-2 1 563,-4-11 1,-2 1-422,1 12 0,-3 3 204,-10 3 0,-4-1-15,3-14 1,-2 2-528,-5 2 0,-4 5 1,-2-3 776,0-7 0,-3-3 0,3-2 0,-2 7 0,0-4 0,0-7 0,0 0 0</inkml:trace>
  <inkml:trace contextRef="#ctx0" brushRef="#br0" timeOffset="86675">22990 12869 25366,'2'-43'101,"0"0"0,1 3 0,-2 9-101,-1 22 1371,0 2-1383,0 3 261,0 2-893,0 15 256,0 0-631,1 15-656,1-1-2514,0 5-5642,-1-2 9427,0-3 1,-1-12 0,0-6 0</inkml:trace>
  <inkml:trace contextRef="#ctx0" brushRef="#br0" timeOffset="86828">22937 13502 20669,'6'54'149,"0"-1"1,-1-4-1,-3-6 406,-7-10-561,-3-1 304,-7 15-2219,0-12-7910,-5 8 9759,5-21 1,7-11 0,3-5 0</inkml:trace>
  <inkml:trace contextRef="#ctx0" brushRef="#br0" timeOffset="88350">8313 13810 20744,'0'-5'1507,"0"0"-667,0 5-722,64-51-4154,-37 38 4083,11-15 1,1 5 36,-17 22 1127,-1 2-1161,1 3-16,-2 1 641,1 3-663,-1 2-7,2 1-16,5 7-6,-6-4 6,1 5 5,-10-6 2358,-5 7-2324,-5-4-3359,-16 13 3371,-2-11-578,-14 4 600,2-7 0,-3 0 10,-2 0 18,1-1-90,-22 12 112,22-10 6,-14 8-52,25-9-55,9-6 2904,0 2-2887,9-6 825,1-1-814,2-2 528,0 0-511,3 0 6,3-2 171,18 1-233,-6-1 28,15-1-33,-11-1 16,2 0-11,1 0-50,-1 0 44,-1 1-11,-4 0 6,-4 1 33,-6 2-16,-4 3 0,-7 1 16,-14 11-5,-3-3 11,-10 5-39,4-2 27,-1 0-10,0 1-12,2 0 34,2 0-28,3-1-5,0 3-12,9-6 17,0 3 6,9-7 27,5 3-27,3-4-1,7 3 1,0-3 0,4 0 10,11 6-21,-7-1-1,8 6-5,-1 3 22,-8-4-5,4 5-12,-10-8 6,-4-1 0,-2-1 17,-5 0 17,-2-3 33,-4 0 6,-4 0 11,-4-2 0,-6 0-17,-2-1-11,-3-1-16,-4 0-24,-2-3-66,-16 0-96,9-1-241,-10-2-9444,4 0 9590,14-1 1,2 0 0,17 0-1</inkml:trace>
  <inkml:trace contextRef="#ctx0" brushRef="#br0" timeOffset="90318">5382 15408 17664,'-2'8'3943,"1"-2"-2492,1-6 33,0 0-1311,-4 61-21,3-43-94,-1 16 1,0-4 59,2-25 5,0-1 74,0-2 21,2-2 45,-1 0 28,2 0-67,-1 0-33,2-3-57,3-2-55,1-4-23,3-2-12,1-2-16,0-1 12,1-1 27,-1 2 28,2-8-56,-4 6-11,2-5 11,-6 6 45,2-7-72,-3 3 4,1-5-4,-3 4-12,-1 0 50,0-2-33,-1-1 5,0-1-11,-1 0-22,-1 0 84,-2-5-23,0 7-5,-3-1-6,2 10 6,0 3-6,1 3 6,0 2-11,1 2-17,1 1-45,-1 1 5,2 2 23,-1 0 0,0 2 17,1 0-23,0 0 1,0 0-12,0-2 6,0 2 0,0-1-1,0 0 7,0 0 5,0-1-11,0 0 11,0-1 0,0 0-124,0 1 96,0-1 6,0 1 5,-1 0 6,1 1-17,0 1-17,0 0 0,0 0-11,0 0-11,1 0 6,-1 2-1,2-2-5,0 1 11,0-1-11,0 1-34,1 0 56,-1 0 0,0 1-11,-1-1 28,1 0-17,2 14 68,-2-12-29,2 10 12,-2-16 27,0 0 18,0 0 10,3 0 79,3-1-72,1-1-18,5-1 6,-1-3-17,1-1-5,2-2-17,-2 0-1,1 0 7,-3 1 257,6-8-213,-10 7-5,2-6-6,-10 8-17,0-1-6,-2-1 12,-2 0 0,-2-1-23,-2 0 40,-1 0-17,0 1-12,0 2 35,-3 0-57,3 3 11,-4 0-11,2 5-3403,-2 1 3392,-2 5-5,-3 3 5,0 4 11,-3 4 0,-10 15-11,8-4-168,-8 13 162,11-9 0,3 2 23,-2 18-17,9-12 0,1 14-11,11-20 5,5-1 6,7-5-22,23 5 16,-2-14 6,2-6 0,2-3 3093,14-5-3093,-17-3 0,1-2-6,17-7 9,-16-4 0,1-2-600,18-11 602,-20 4 1,-2-2-6,12-14 12,-3-6-7,-3-3 1,-3-3 16,-16 11 1,0-1-4,-7 8 1,0 0-1,3-11 1,-3 0 19,3-19-11,-3-3-17,-8 30 1,-1-3 8,1-7 1,0-4-1,0 2-1446,-1 1 1,0 0 1440,0 0 0,1-4 0,-2 6 18,-1 7 1,-1 3-519,0-7 1,1 1 484,-2-11 122,1-2-122,-4 29 0,0 9 354,-1 4-354,-3 6 2844,0 5-2844,-17 32 0,6-4-75,2-2 0,0 2 75,-5 19 0,-1 7 0,10-26 0,1 1 0,-2 3 0,1 0 0,0 3 0,-1 0 0,1 2 0,-1 0 0,1 1 0,0 2 0,-3 17 0,2 0 0,4-16 0,2 0 0,-3 11 0,4 0 0,11-10 0,4-4-2794,8 16 2794,-2-24 0,4-4 0,18 0-192,7-10 177,-8-14 1,1-2-81,23-7-389,-20-1 1,-1-4 388,15-14 69,-17-1 1,-1-3 30,-9 4 1,0 0 2,7-9 1,-1-3-423,-2-4 1,-4-1 432,-6 9 1,-2-1 2,6-10 1,-1 0 509,-9 11 1,-1 2-514,-2 0 1,1-1-151,5-9 1,-2 0 169,8-17-481,-11 21 1,-1 2 441,-1-6 1518,-4 6-1518,-3 4 0,-4 5 0,-1 5 876,-5 2-876,0 7 679,-4 1-679,2 7 3253,-4 5-3253,2 2 0,-4 5 0,2 3 419,1 3-419,-4 15 0,6-5 0,-1 13 0,7-8 0,2 1-921,4 1 921,5 0 0,3 0 0,4 0 0,2-2 0,2 0-800,13 13 800,-8-12 0,6 10 0,-9-7-440,-11-10 440,-1 5 561,-20-5-729,-2-8-89,-11 5-91,0-10-144,-3-1 194,-1-1-475,-4-3-219,0-4-1753,-13-4-1943,12-7-5143,-7-2 9272,19-3 1,9 6 0,5 1 0</inkml:trace>
  <inkml:trace contextRef="#ctx0" brushRef="#br0" timeOffset="90709">7602 15051 26258,'-43'33'88,"1"1"0,4-3 0,8-3-66,14-2-11,9-3 17,4-2-11,9-3 11,4-3 370,8-5-336,2-3 131,5-4-114,0-4 16,1-5-3270,1-5 3276,-2-5-6,1-3 6,-2-2-1387,-1-2 1398,-3-2-400,-1-1 400,-3-2-5,-3 0-95,-2-1-12,-2-9 2435,-5 12-2435,-1-4 0,-8 16 2100,-2 5-2100,-6 3 0,-5 4 0,-6 3 0,-19 11 345,9 0-345,-13 10 0,18-2 0,2 1 0,5 2 0,5 2 0,4 1-3245,4 1 3245,4 0-2170,3 2 2170,3-1 52,4 2-52,6 0-180,15 15-245,-3-9-497,12 12-198,-5-11 197,1 1 923,6 6 0,-18-21 0,0-2 0</inkml:trace>
  <inkml:trace contextRef="#ctx0" brushRef="#br0" timeOffset="91133">9233 15386 24071,'24'-51'418,"0"-1"0,-3 6 1,-4 8-139,-9 19 607,-3 8-736,-3 4 231,-1 4-360,-1 12 6,0 1-50,1 35 0,-1-16 114,1 20-154,-1-19-235,-1 18 359,0-11-656,-1-5 1,0 0-1170,-2 4-96,-2 9-2443,1-19 4302,1-2 0,1-12 0,0-3 0</inkml:trace>
  <inkml:trace contextRef="#ctx0" brushRef="#br0" timeOffset="91485">9593 14966 23605,'-45'-22'59,"-1"1"1,1 5 0,8 11-54,20 26 1258,-1 8-1264,10-9-11,4 0-3293,2-1 3298,6-1 932,3-3-937,7-3 542,3-4-537,4-3 17,3-3-11,2-7 6,3-2-2248,0-6 2270,0-4 6,-3-2 2084,-1-3-2045,-3-2-2187,-4 1 2237,-3 0 40,-3 0-523,-5 3 512,-3 0 1800,-4 2-1857,-5 2-11,-2 4-28,-4 2 186,-15 1-231,7 6-22,-11 3-23,12 6 0,-1 4-27,1 4 2713,-4 10-2971,8-3-191,0 8-313,10-6-415,2 2 429,5 0-5185,4 1-3304,2-4 9298,1-2 0,-4-10 0,-3-4 0</inkml:trace>
  <inkml:trace contextRef="#ctx0" brushRef="#br0" timeOffset="91685">10264 14741 23833,'3'-45'558,"-1"1"0,0 3 1,-4 9-274,-4 18 562,-7 7-662,-3 6 171,-5 10-227,-3 8-51,-2 13-1129,-2 9 1084,0 9-5,0 8-20,15-25 1,2 3-15,-4 22 1,2 4 2,4-12 0,2 2-813,0-5 1,1 4-1,1-2 802,1 9 0,1-1-28,0 4 0,0 1-14,1 1 0,0 0-70,1 0 0,-1 1-95,1-1 0,0 0-258,0-1 0,-1 0-465,0-3 0,0 2-2333,-1-11 0,-1 2 0,0-4 2180,0 1 1,0-2 0,-1 1 0,0-7 0,2-17 0</inkml:trace>
  <inkml:trace contextRef="#ctx0" brushRef="#br0" timeOffset="91819">9511 16559 17550,'-15'-41'1020,"-1"0"1,1 0 0,-6-16 0,7 3-494,15-7-1268,3 30 1,1-1 871,3 0 1,3 0-42,1-1 0,3 1-34,2 1 0,2 0-17,3 1 0,1 0-11,1 2 0,3 1-11,1 0 0,1 0-20,1 2 0,1 2-31,-1-1 1,4 1-306,7-3 1,4-2 0,-3 2-225,-1 1 1,0-1-221,1 1 1,3-3 0,-5 3 782,-2 0 0,-6 4 0,4-4 0,-3 1 0</inkml:trace>
  <inkml:trace contextRef="#ctx0" brushRef="#br0" timeOffset="92276">11728 14642 24570,'-16'-51'730,"1"0"0,1 4 0,-1 11-472,-1 20-74,-1 8-4,-2 5-18,-2 11-16,-1 6 5,-3 12-11,-3 10-1963,-1 8 1924,-1 9-1612,15-24 1,0 2 1535,-1 2 0,2 1-8,-1 1 0,0 2 208,1 1 1,1 2-235,0 0 1,0 2-371,0 2 1,2 1 355,-2 2 1,2 1-313,0 3 0,1 1 262,0 1 0,1 2-104,1 1 1,2 0-236,0 1 1,2 0-446,1 0 0,2-2-1031,4-1 1,2-2-3029,0-5 1,2-4 4885,2-5 0,1-5 0,0 3 0,-2-17 0</inkml:trace>
  <inkml:trace contextRef="#ctx0" brushRef="#br0" timeOffset="93061">12683 15082 15773,'5'-53'558,"-1"0"1,0 3-1,-1 7 2100,-1 5-2070,-2-6-364,1 14-28,-1-2-50,-1 18 1374,1 6-1475,-1 4 871,0 3-910,1 13 27,-5 31-22,0-2 988,1-9 0,-2 1-994,-4 12-10,-3 3-2726,-3 3 2715,-2 0-18,-3 1-157,0 0 174,-1-4 12,1-5-1,3-5 12,3-10 5,4-6-6,3-8 7,4-6 897,3-6-881,4-8 3284,4-5-3290,4-6 29,13-18-12,-4 3-514,-1 1 1,1-2 552,6-11-36,-9 14 0,-1-1 20,8-15-6,-6 12 0,0 0 0,9-17-31,-10 19 0,1 2 31,7-5 14,-1 10 0,1 1-47,3 0-250,18-9 238,-27 30-11,-1 1 11,0 4 0,0 4-1956,5 14 1934,-5-1 5,2 13-843,-16 25 1,-7 5 826,-1-5-212,0-16 1,-2 6-1,-1-9 223,-11-1-1422,1-5 1433,2-4 22,2-7 1423,3-5-1440,4-6 1445,2-6-1478,2-3 1127,1-5-1082,2-5-12,2-6 3438,2-4-3415,5-4 5,2-2 12,4-4-11,2 0-3365,14-16 3342,-6 11 17,3 1 0,0 0-436,1 3 442,16-12-34,-26 27 0,-2 4-12,3 3 12,-7 4-22,4 5 5,-7 4 17,-1 5-34,1 5 3168,0 4-3196,-1 3-27,0 2-225,1 15 40,-3-8-135,1 10 499,-2-14-1866,8 12 164,1-12-2018,9 8 3630,3-12 0,-13-11 0,1-2 0</inkml:trace>
  <inkml:trace contextRef="#ctx0" brushRef="#br0" timeOffset="93684">13890 15154 22761,'25'-36'534,"0"0"1,0 0 0,9-12 0,-4 4 412,0-6-1888,-13 20 1227,4-13-29,-18 27 343,-1 1-421,-2 4 380,-17 1-458,3 6-17,-16 4 11,5 7-11,-4 5-17,-1 3 23,-14 14-90,11-4 667,-8 11-650,9 6-17,11-8 11,-2 9-56,11-2 29,7-11-29,7 14 45,6-22 0,7 3 0,13-13 0,-5-5 0,11-3 0,-10-8 0,2-4 11,1-5 0,-1-2 56,12-12-27,-12 6-834,7-9 833,-15 8 0,-1 1 11,-4 0-38,-1 3 133,-4-4-83,-4 8 5,-2-3-33,-4 11 5,-2 1-11,-3 4 17,-7 1-51,3 4 6,-5 3-22,4 3 905,2 2-883,0 2 11,2 17-5,3-10-3415,5 20 3392,4-21-5,5 5-123,10-2 156,0-7-27,8 5 10,-5-10 0,3-2-16,10-3 22,-9-3-2213,7-5 2213,-13-5 1544,9-10-1567,-9 2-42,5-6 87,-11 3 6,-3-1 34,0-2-50,1-12-12,-2 8 0,4-18 0,-5 19 0,2-6 0,-1 11 2956,2 2-2956,2 2 0,4 1 0,1 2-2275,14-2 2275,-6 6 0,10 0 68,-11 6-68,-1 2 0,-2 3 0,-1 3 0,-4 6 0,-3 2 0,-4 4 0,-2 3 0,-4 2 0,-2 13 0,-1-7 3328,-2 9-3419,0 0-82,0-9-251,1 8 71,4-13-106,3-2 45,6-3-130,5-3-447,6-2-242,3-6-564,3-2-69,1-4-4592,16-5 6458,-8-4 0,-6 2 0,-15 0 0</inkml:trace>
  <inkml:trace contextRef="#ctx0" brushRef="#br0" timeOffset="93894">15241 14944 17790,'8'-45'1436,"-1"-1"1,1 1 0,3-19 0,-1 7-1690,1 2 932,1 3-164,0 3-78,1 6-3179,0 6 3067,-3 7 1405,2-4-1550,-6 16-40,0-1 53,-6 16-193,0 3 538,-3 4-538,-3 5 0,-13 21 0,2 0 0,-8 17-1116,5-5 1116,0 5 0,1 4 0,1 2 0,7-14 0,0 1 0,-5 22-54,6-22 1,1-1-132,-1 16-140,0-2-270,3-2-110,1-2-837,3-5 108,1-6-817,2-6-591,4-8-6394,0-7 9236,2-7 0,-2-5 0,-2-3 0</inkml:trace>
  <inkml:trace contextRef="#ctx0" brushRef="#br0" timeOffset="94377">15732 14677 23478,'-40'0'88,"0"0"0,3 0 0,4 4-21,4 22-6,0-1-5,-1 0-5,2 0-3544,0-1 3543,4-2 6,2 0 1469,5-3-1486,3-1-22,4-2 17,5-1 915,3-2-921,6 7-34,3-6 528,7 5-533,4-8 0,4-2 3381,4-1-3421,21-1 12,-8-4-1160,15-1 1177,-14-5 11,0-1-483,15-11 500,-14 3-6,10-8 6,-20 4-6,-2 0 11,-1-3 0,0 1 0,0-3 12,-2-1 5,0-1 11,-1-1 11,-2 0 29,-2-1 49,-2 1 52,-4 1 55,-2 2 6,-4 1-12,-2 2-38,-3 1-18,-2 2 1076,0 3-1249,-2 1 551,1 4-551,-1 1 0,0 2 0,0 2 0,0 1 0,0 8 0,0 2 0,2 8 0,1 2 0,2 5-656,3 2 656,2 6-219,2 1 219,8 20 0,-4-11 0,4 13 0,-6-15-737,-2-2 737,-2 0 0,-4-3 0,-9 10-230,-7-13-269,-13 7-2604,-30-9 3103,0-6 0,7-5 0,16-10 0</inkml:trace>
  <inkml:trace contextRef="#ctx0" brushRef="#br0" timeOffset="95488">17558 14813 21607,'-5'-7'4162,"0"2"-3966,5 5 364,0 0-515,-59-58-485,44 43 440,-19-19 0,8 10 134,26 28-106,3 2 44,9 12-55,3-1 11,27 18-22,-8-10-1,-9-9 1,4 3-1544,17 10 1,1 0 1528,-17-9 1,-1 0 0,18 12 0,-2 0-156,-8 4 153,-8-2 0,-9-1-23,-11 10 23,-13-12-6,-11 7 12,-9-15-12,-26 7 0,19-15 0,-2-1-170,1 0 1,-1 0 149,-10 2 1,2-2-25,-6 1-43,10-3 0,2-1-108,0 1-180,-4 1 2890,21-7-3613,7-1-801,6-2 1916,6-1 0,-1-1 0,3 0 0</inkml:trace>
  <inkml:trace contextRef="#ctx0" brushRef="#br0" timeOffset="95772">18456 14867 21159,'-9'-1'2442,"2"0"-1776,7 1 1704,0 0-2365,-10-27-16,21 18-22,-2-20-180,48 24 11,-10 2-1659,-13 2 0,0 0 1339,17 0-334,3 1-1800,2 2-89,-2 1 2745,5 4 0,-28-3 0,-3 0 0</inkml:trace>
  <inkml:trace contextRef="#ctx0" brushRef="#br0" timeOffset="95943">18586 15144 17854,'-7'2'5478,"2"1"-4442,5-3 1619,0 0-2666,9-10-51,8 6-66,14-9-764,9 9 433,4-1-522,2 2-1354,3-1-7496,-6 1 9068,-6 0 0,-18 1 0,-9 1 0</inkml:trace>
  <inkml:trace contextRef="#ctx0" brushRef="#br0" timeOffset="96532">20188 14721 20974,'-3'-55'603,"-1"-1"0,3 11 1,-6 6 694,-19 4-1152,4 23 579,-11 2-467,-14 18-1316,8 3 1142,-17 11-28,14 5-17,2 6-28,3 5 6,3 4-11,3 3-546,5 3 540,4-1-2255,4 1 2255,7 0-14,8-14 0,2 0-703,7 16 683,-1-17 1,3-1 335,14 9-364,5-1 12,5-4 5,4-2 0,2-5 23,1-5 11,-2-6 482,7-9-431,-16-8-7,3-8 2559,-17-7-2531,-4-3 74,-4-13-74,-3 6 7,-4-10 21,-4 11-10,-3-1-12,-2 0-17,-1 2-16,-2 1 1178,-3 2-1189,-2 4 848,-4 2-854,-4 4-6,-4 4 11,-16 5-27,9 4-7,1 6 1,1 2-28,2 5 99,-12 14-172,30-11-56,7 2-67,3 2-140,8 0-1228,17 12-71,3-9-2527,18 7 4201,2-12 0,-19-11 0,0-1 0</inkml:trace>
  <inkml:trace contextRef="#ctx0" brushRef="#br0" timeOffset="96873">20856 14883 21030,'-48'-31'91,"0"0"1,3 2 0,5 11 1595,3 25-1654,0 5 6,2 3-27,4 4-18,5 2 6,5 3-22,5 1 27,6 2-10,4 0-7,3 0 923,14 9-928,0-11-5,14 6-6,-1-15-6,5-2 12,4-4 114,3-3-98,4-3 17,1-3 17,3-2 0,-1-4 12,-2-4 77,4-14-50,-16 3 12,-1-11-18,-19 7 1656,-5-3-1639,-6-14-38,-4 11-7,-4-10 468,-3 16-484,-2 2-6,-3 4-5,0 4-6,-2 3-6,1 4 152,-8 2-426,0 8-34,3 1-341,6 6-689,10 1-1458,4 1 2802,1 3 0,3-8 0,0 1 0</inkml:trace>
  <inkml:trace contextRef="#ctx0" brushRef="#br0" timeOffset="97249">21162 14523 19311,'-4'-6'4318,"1"1"-3439,3 5-173,-25-63-1655,16 35 1405,-7-16 0,2 0-108,9 18-57,0-6 56,3 15-128,0 3-29,1 3-39,0 3-56,1 3-27,-1 2 1091,1 3-1159,0 6 23,3 4 10,7 25-1338,2-1 1333,9 20-11,1-6-6,3 8-6,-11-27 1,-1 1-17,2 1 0,-1 1 2,1-1 1,0 2-9,7 12 0,1 0 17,-7-11 0,1 0-11,5 11 0,0-1-17,-8-14 0,-2-1-39,10 29-2917,-4 0 2771,-9 0-111,-8-1-2086,-13-1 1665,-12-2-452,6-27 1,-2-2-39,-5-1 0,-2 0-3681,1-3 1,-1-1 4795,-23 13 0,22-15 0,12-9 0</inkml:trace>
  <inkml:trace contextRef="#ctx0" brushRef="#br0" timeOffset="98351">22254 14592 21639,'-51'-32'170,"1"-1"0,4 3 0,5 10-58,9 23-17,2 4-39,3 0-22,4 2-18,5 0 1109,5 0-1125,4 0 415,5 0-404,2-1 212,2 1-190,5-2 654,4 2-631,16-1-56,-1-1 6,13 0-23,12-1 17,-11-2 6,13 1 10,4 1-16,-24-4 6,11 3-12,-31-4 6,-5 0 0,-2 0-16,-3 0 38,0 0-11,-2 1-5,-2 1 16,-2 2 12,-11 9-12,-1-2 6,-17 12-22,10-9 5,-8 6 0,11-7 12,1-1-1,2 1-22,4-1 11,2 0-22,4 0 0,3 0 5,2-2-16,2 0-12,1 0-5,3-1 5,2 0 6,3-2-16,9 4 21,-3-5 6,5 3 12,-6-5-6,0 0 5,-2-1 17,-3 0-11,1 3 0,-5-1 11,-1 3 29,-5-1-24,-4 3 12,-16 9-50,0-2 44,-14 8-264,5-6 265,-2 1-1768,1-2 1739,3 0 6,5-3-5,8 0 50,9 11-23,11-12-22,9 11 17,6-15-423,3 1 372,1-2 1,0 0-23,1-1 5,-1 0-77,1 0-208,-1-2-661,-1 0-1693,2 0-6726,-4-1 9416,-2-1 0,-9-2 0,-4-1 0</inkml:trace>
  <inkml:trace contextRef="#ctx0" brushRef="#br0" timeOffset="99670">11792 16736 21838,'0'-42'341,"0"0"1,1 3 0,-5 10-130,-5 22 543,-2 2-632,-4 3-27,-1 3-1,-3 4 39,-12 13-61,-6 14-537,0 4 470,2 6-468,13-6 451,2 1-34,3 3 0,3 0-5,4 1-23,3-1-2682,3-1 2659,3-2-21,6-3-201,5-4 217,7-6-22,7-5-179,28-3 20,-6-9 181,-13-4 1,1-3-85,20-6 17,3-6 115,-16 0 0,-1-2 64,-9 3 0,-1-1-43,8-3 0,-2-2 122,9-7 33,-6-2 12,-6 1 27,-4 1 12,-5-1 2603,1-8-2621,-9 9 7,-1-5-1,-8 11-16,-4 4 387,-5 3-466,-5 6 577,-7 2-555,-14 13-2392,4 0 2315,-10 9-12,11-1 247,-4 12-258,10-7 11,0 9-17,10-10-22,4 0-6,3-2 6,4-2-11,4-2-12,5-3-5,4-1-17,6-3-118,20-2 113,-5-3-1060,3-8 1,1-2 1199,0-6-193,-10 2 0,-2-3 226,-5-8 42,0-10 30,-8 5 12,-1-8 35,-11 11 9,-3 1 2086,-3 1-2068,-2 1-29,-3 1-21,-5 3 3064,-9-4-3177,3 7-17,-8-2 6,3 8-22,-2 3-29,-3 2-10,-4 2-6,-1 2-6,-1 3 6,2 2-12,2 4-61,4 1 671,4 2-817,5 1-123,5 2-218,4 1-376,4 1-666,5 0-1809,5 1-6409,4-3 9177,2-3 1,-6-6-1,-3-4 1</inkml:trace>
  <inkml:trace contextRef="#ctx0" brushRef="#br0" timeOffset="100287">12928 16587 26525,'-31'37'106,"10"-13"-95,-10 28-2458,14-22 2436,1 1-381,1-1 375,1-2 141,1-2-124,4-3-6,2-5-5,3-5 11,2-4 39,3-5 1126,3-3-1115,3-4 953,4-3-930,4-4 604,1-3-498,11-10-106,-7 4 11,7-8-11,-10 5-1,0-1-16,-1-2-5,1-1-1,0 0-471,1 3 438,0 1 0,0 4 0,1 3 5,1 4-11,0 4-11,0 4 0,-2 2-5,0 3 5,-2 4-6,-2 6 6,-1 3 23,0 12-29,-5-5-39,2 18 17,-1 0 23,0-7-23,4-1-12,-2-18 29,2-4-6,1-3 34,1-3 17,0-2-29,1-3 1,1-3 5,0-2 483,8-13-455,-6 2-28,6-8 12,-9 3-1,0-1 6,-2-2 34,-1-2-1,-2-1 1,-1-1-1,-2 0 7,-2 1 139,-1-11-84,-3 9-17,2-7-16,-3 13-17,0 1-27,0-3-46,0 8 0,1 0 0,-1 12 0,0 2 0,0 2 0,0 1 0,1 4 0,0 4 0,1 6 0,1 6 0,2 6 0,0 4 0,6 30 0,-2-4-1696,-3-23 0,-1 0 1696,3 15-2269,-2-17 2269,-2 0-286,-1-2 90,-2 0-89,-2-3-91,-3-1-139,-3-4-196,-4-3-347,-4-3-920,-1-4 1978,-3-4 0,9-3 0,-1-1 0</inkml:trace>
  <inkml:trace contextRef="#ctx0" brushRef="#br0" timeOffset="102844">14175 16564 22509,'14'-42'836,"0"0"0,-1 3 1,-6 7-568,-11 17-67,-3 2-57,-4 4-44,-4 3-34,-3 4-5,-3 2-12,-5 7-5,-3 3-11,-3 8-1249,-1 2 1249,-2 5-6,1 1-2980,1 3 2974,1 1-372,-8 18 367,12-11-17,-3 13 11,17-16 0,3-2-11,6-1 12,4-3-24,6-4 1,5-2 11,6-4-11,6-3 22,5-4 6,4-4 17,4-3 16,2-2 409,0-5-380,-3-3 5,-1-6 123,8-15-73,-13 4 12,4-10-12,-16 8-5,-5-1-6,-3 0-27,-5-2-12,-1 0 2884,-8-13-2935,0 10-10,-6-9 193,1 17-205,0 3-6,-1 4-10,0 6-12,0 2-17,-1 4-86,1 3 36,-2 4 542,1 2-693,1 6 3,1 3-266,3 3-219,2 2-275,4 3-346,4 2-640,5 1-1534,4 3 3512,8 3 0,-9-14 0,1-1 0</inkml:trace>
  <inkml:trace contextRef="#ctx0" brushRef="#br0" timeOffset="103134">14509 16900 22360,'33'-46'550,"-1"0"1,-1 3 0,-3 5-248,2 0-68,0 0-2880,1-1 2808,0-2-35,-1-3-1581,0-5 1537,0-4-45,-16 25 0,0-2 163,-1 0 1,0-2-173,0 0 1,-2-1-3,0 0 0,-2-1-8,0 0 0,0-1-4,-2 1 1,-1 0 5,0 0 1,-2 1 27,4-29 29,-3 8 33,-3 10-142,-1 10 142,-1 11 1133,0 10-1200,-1 6 2348,-2 7-2382,-2 8 1086,-8 20-1086,0 4-6,-9 18-852,4-3 819,-2 6 0,1 5-1455,10-27 0,0 0 1474,0 1 1,0 3-58,0 6 1,-2 5 0,2-1-742,-1 12 1,0 0 658,2-11 1,0 2-1,2-3-230,0 4 0,4-5-765,6 17-868,3-22 1,3 0-2101,8 16-239,-5-22 1,0-3 4349,5 0 0,-8-16 0,-4-6 0</inkml:trace>
  <inkml:trace contextRef="#ctx0" brushRef="#br0" timeOffset="103478">15174 16789 22403,'15'-48'683,"-1"0"0,-1 5 0,-1 6-168,-2 11-100,-2 5-5745,-2 5 5594,-2 4 1335,-1 4-1476,-1 2 809,0 2-904,-2 2-72,1 2 32,1 2 3399,2 1-3398,2 3-6,1 0-22,2 0-85,12 2-10,7-4 95,1 1 16,2-4 12,-9-3 17,-1-2 55,3-8-33,-9 2 23,1-7 22,-10 3 22,-2-2 11,-3-1 6,-1-2 28,-1 0-11,-3 0 50,-2 1 17,-1 3 0,0 1 0,-1 5-56,0 1-33,1 4-35,0 2-21,-1 2 5,-2 4-6,-3 3 1,-4 9 21,-15 15-32,7-4-568,-9 12 590,14-10-74,3 0-16,5 0-16,5 1-68,3-2 16,6 2-72,6-2-89,6-1-740,22 8-5,-2-10-326,17 3-2358,-8-13 3686,6-2 0,-22-6 0,-2-1 0</inkml:trace>
  <inkml:trace contextRef="#ctx0" brushRef="#br0" timeOffset="103651">15781 16810 22857,'7'-52'-1261,"0"11"2145,-4 49-884,7 5 0,-6-7 0,4 3 0</inkml:trace>
  <inkml:trace contextRef="#ctx0" brushRef="#br0" timeOffset="104326">16298 16770 25292,'3'3'1972,"0"-1"-1412,-3-2-454,17-69-2959,-9 38 2875,3-13 1,0-1 10,-2 10-1998,0-6 1998,1-7-5,2-8-245,-6 24 1,1-1 227,1-1 0,0-3 25,6-17 1,0-5 13,1 1 1,0-1-452,0 1 0,0 2 426,-3 7 0,-2 6 1196,-1-3-1153,-4 10-39,-4 12 2521,-1 8-2550,0 8 751,-3 4-751,-3 7 0,-6 5 0,-5 8-1602,-6 8 1602,-5 10 0,0 12 0,0 5-596,9-16 1,2 1 595,-1 3 0,-2 3 0,4-3 0,3 0 0,3-1 0,0 1 0,0 0 0,2 0 0,1-1 0,1-1 0,1 1-18,2 10 1,1-1-20,3-13 1,1-1-37,2 7 1,3-2-130,12 7-33,6-7-101,4-6-241,23 2 292,-8-14-294,15-2 427,-14-14 74,0-9 72,-13-3 1,0-3 38,18-9 781,-18 4 1,1-1-736,13-8 27,1-3 17,0 1 23,-2-3-1,-2 1-649,-15 10 0,-2 0 655,11-9 234,9-8-240,-29 21 340,-4-1-423,-11 12 872,-9 2-923,-4 2 3409,-11 4-3403,-5 4 11,-5 4-17,-1 4 1,-1 3-6,5 1-28,-3 13-537,12-8 548,0 9 5,16-11 12,1-2-12,5-2 1,4-2-6,6-3-1,5-3-16,19-2 0,-5-5-3192,13-3 3220,-9-5-490,14-12 512,-12 0 12,9-9 27,-19 3 1,-2-2 33,13-21-351,-15 18 0,-3 0 307,-2-15-7,-13 13 2589,-5 1-2633,-7 2 0,-4 1 0,-7 3 1205,-3 2-1205,-3 4 0,-1 5 0,0 3 0,-8 5 0,10 5 0,-4 4-136,5 18-20,8-3 899,-2 12-1079,11-6-913,6 12-5857,16 2-2690,-1-2 9796,8-10 0,-14-19 0,-5-6 0</inkml:trace>
  <inkml:trace contextRef="#ctx0" brushRef="#br0" timeOffset="104699">17887 16498 22576,'-55'-28'0,"-1"0"0,6 2 0,6 12 1917,11 31-1900,-3 11-28,15-6 0,-1 8-1,16-12 999,3-1-987,5-2 546,6-2-552,15-1 6,1-5-5,12-2-12,9-6 17,-9-3 28,11-3 1677,-17-2-1587,9-8-23,-10 5 233,4-6-165,-13 6 21,-4 1-115,-4 1-69,-3 2 0,-5 0 0,-1 3 0,-5 1 0,-2 3 0,-4 1 0,-3 4 0,-2 3 0,-3 8 0,-2 4 0,-12 22 0,-1 10 0,-1 5-1696,9-17 0,-1 0 1696,1 2 0,-1 2 0,3-4 0,3-7 0,1-4-339,-1 3 1,1-1 338,1 0 0,0 0 0,1-1 0,1 1-323,-4 8 1,1 0-546,-8 18-1250,7-17 1,0-2 2117,-5 2 0,4-9 0,8-18 0</inkml:trace>
  <inkml:trace contextRef="#ctx0" brushRef="#br0" timeOffset="105209">18674 16206 17763,'21'-45'512,"0"-1"0,1 1 0,-1 2 0,-1 1 0,-3 9 2156,-2 9-2360,-1 3 1040,-14 15-1258,-5 3 544,-6 7-443,-17 17-91,1 4 1646,-15 18-1662,6 1-609,17-20 0,0 4 575,-10 17 1,0 4-35,6-10 1,2 2-6,-8 12 1,2 6-16,6-3 0,3 4 0,2-5-18,1 0 0,2 1-818,0 1 1,0 5-1,5-7 809,9-10 1,4-3-29,2 1 0,4-2-14,4-1 0,4-2-56,3-1 1,4-2-85,3-2 0,4-1-801,2-3 1,3-3 444,3-1 0,2-2-630,2-4 1,2-2-2040,1-3 1,0-3-1535,-3-3 0,-2-1 4772,-4-3 0,-4-2 0,4 1 0,-17-3 0</inkml:trace>
  <inkml:trace contextRef="#ctx0" brushRef="#br0" timeOffset="105591">19532 16045 26161,'-21'31'-66,"0"0"1,1 4 0,7-3-103,11-7-67,4 10-102,2-13-128,3 0-184,4-2-158,1-2-162,3-4-135,2-3 24,0-3 156,1-4 296,0-3 421,6-8 1064,-5-6-134,0-5 111,-7-2 51,-7 4-17,0 0-22,-1-1-73,-1 0-79,1 1-105,-2 0 312,3-4-49,2-1-696,-2 6-72,1 2-22,-1 9-84,-1 2-18,4 1-49,1 2-85,4 4-179,3 2-1540,15 13 1893,6 10 0,-10-11 0,-4 3 0</inkml:trace>
  <inkml:trace contextRef="#ctx0" brushRef="#br0" timeOffset="106118">20256 16228 24027,'3'-11'2873,"-1"2"-2593,-2 9 218,0 0-436,10 39-12,-9-6-28,4-1 1,0 4-914,-4 5 0,-1-1 894,1-8 0,0 1-14,1 10 0,0 1-29,-1 2 1,0-2-31,-1-9 0,-1 0-37,-1 10 1,-2 0-263,-6 14-174,-5-1 185,-1-7-1213,3-17 0,1-2 174,-2 2 714,-3 4 162,15-36 45,1-8 1402,2-6-1150,1-6 112,2-3 163,2-4 117,1-3 112,-2-4-480,1-4 698,-2-2 51,0-4 22,-1-2-27,-2 8 0,-1 0-904,-1-23 584,-1 19 0,0 0-1713,-5-22 1696,3 30 0,0-1-8,1 0 0,-1 0-426,0-1 1,1 0 405,-1 1 0,1 0 151,-2-29-16,1 5-28,2 9-68,4 6 354,3 7-427,4 9 1055,14 0-1150,-2 13 201,11 0-229,-4 11 590,4 2-618,3 5 17,3 4 0,2 8-841,2 5 830,1 7-11,-1 7 11,-2 7-1298,-1 5 1292,-20-22 1,-1 3-15,7 14 1,0 3-20,-3 5 0,-1 1 5,0 1 0,-3-1 0,-5-1 1,-4-3-18,-7-14 1,-3-2 809,-11 29-871,-10-4 16,-13-6-934,-9-7 968,-6-7-11,-4-7-39,0-6-45,-1-5-95,0-5-252,17-8 0,-1-2-504,-18 2 81,21-4 0,1-2-8904,-4-2 9813,7-1 0,16 0 1,7 1-1</inkml:trace>
  <inkml:trace contextRef="#ctx0" brushRef="#br0" timeOffset="106491">21422 16153 20834,'0'-7'3489,"-1"2"-2817,1 5 1211,0 0-1883,-4-50-6,3 43-11,-3-34-33,4 58-57,0 2-77,0 4-147,0 2-324,0 3-3233,4 14 3888,0-6 0,1-5 0,-1-14 0</inkml:trace>
  <inkml:trace contextRef="#ctx0" brushRef="#br0" timeOffset="106651">21615 16203 19255,'4'-10'4598,"-1"3"-3764,-3 7 405,0 0-786,29-62-4357,-22 45 4005,10-18 0,-4 6-34,-12 27 781,-1 1-882,0 10 12,-2 0-62,0 12-84,0 1-146,1 3-313,0 4-583,1 2-1557,2 1 2767,2 7 0,-2-19 0,1 0 0</inkml:trace>
  <inkml:trace contextRef="#ctx0" brushRef="#br0" timeOffset="106919">22149 15935 26067,'-4'-55'515,"0"0"0,1 6 0,1 6-257,0 9-40,2 10 28,0 9-112,0 5-37,1 6-58,0 2-15,1 6-30,3 5 55,3 9-49,5 13 0,6 11-2516,3 15 2516,-8-25 0,0 3 0,1 3 0,1 5 0,0 2-853,1 6 0,-1 3 0,0 0 853,1 0 0,0 1 0,-1 0-494,-1 2 1,-2 0 0,-1-3 493,-1 5 0,-2-3-12,-2 1 1,-3 0-62,-1-3 0,-4 0-17,-5-3 1,-3-1-57,-3-2 1,-3-2-99,-4-3 0,-6-1-481,-2-8 1,-5 0 0,0-3-1060,-6 3 0,-2-2 1784,-1-5 0,-3 0 0,5-5 0,-10 2 0,0-5 0</inkml:trace>
  <inkml:trace contextRef="#ctx0" brushRef="#br0" timeOffset="107283">23035 16226 23881,'2'-8'2039,"-1"2"-1675,-1 6-991,0 0-158,17-3-570,-10 16-1524,15 2-6537,-14 14 9320,0-2 0,-4-13 0,-1-5 0</inkml:trace>
  <inkml:trace contextRef="#ctx0" brushRef="#br0" timeOffset="107425">23197 16862 23760,'-16'50'212,"0"1"1,0-3 0,1-5-196,-7 2-749,4-10 1,-2 0-255,-11 20-1871,10-18 1,-1-1 2509,4-8 0,1-2 0,-1 2 1,0-1-1</inkml:trace>
  <inkml:trace contextRef="#ctx0" brushRef="#br0" timeOffset="108860">9603 17370 17820,'-9'0'4303,"3"0"-2545,6 0-1080,0 0-667,18-19-11,3 10 11,19-15-5,-2 18-1305,-1-1 1294,-2 4 16,-3-1 171,-5 4-165,-5-1-6,-4 4-22,-5 0 11,-3 3 11,-4 1 0,-3 0 987,-2 1-987,-5 1 17,-4 1-11,-17 6 6,3-2-18,-13 5 6,7-4-5,-2 0 5,0 0 12,-10 5-7,10-3-1367,-7 2 1351,15-6 17,4 0-1006,5-2 995,2 1-12,5-2 29,2 1-6,3-5 11,4 1 1325,4-3-1314,4-2 1167,2-1-1162,5 0-27,0-1-6,3 0-11,-1 0-28,-1 0 45,0 0 17,3 0-6,-4 0-56,-1 2 11,-6 1-5,-7 4 16,-1 1-625,-1 4 642,-2 2 0,-1 3 23,-2 3 5,-3 2 11,-2 1-5,0 3-45,0-1-6,1 1-33,0 23 34,4-18-1,3 15 6,5-25 6,1-3 27,2-3 1,1-3 5,-1-2-11,1-1 631,-2-1-624,0-1-13,-1 0 28,-1 0-10,-1 2 16,-1 2 16,-1 3-10,-2 5 0,-1 3-40,-3 3 0,-3 1 6,-3 1-16,-2-1 4,-2-2-21,0-2 5,-2-4 5,0-3-16,-2-5-6,-1-2-89,-2-5-3532,-4-1 2875,-2-4-2211,-6-4 2911,-7-6 0,17 4 0,2 0 1</inkml:trace>
  <inkml:trace contextRef="#ctx0" brushRef="#br0" timeOffset="113121">6291 18606 22077,'-13'36'538,"5"-1"-487,11-25 55,3 4-5,1-7 39,1 0 45,2-2 11,1-2 61,1-1 7,1-2-46,1-5-50,2-2-45,1-6-16,1-3-12,1-4-450,0-4 500,-1 0 12,0-4 17,-3 1 140,2-16-140,-5 8 117,-1-24-207,-8 24-22,-1-8-12,-2 17 34,-2 4 11,-1 4-5,-3 4-1,0 5-21,-2 1-35,1 5-27,-2 1-1,-1 4-10,-2 4 500,-2 3-501,-1 5-3392,-3 4 3359,-8 17 28,6-4-1349,-5 14 1321,9-7-665,2 3 664,0 2-1608,4 2 1604,0-1 100,4-3 1629,1-4-1613,3-5-77,1-1-79,1-2 0,3 2 50,2 0 6,5-1-22,4-2 1137,5-3-1138,3-4 62,6-6 393,2-6-304,5-5-77,3-10 78,8-8-141,7-14 734,-22 8 1,1-2-709,3-5 0,-1-1-813,0-2 0,-2 0 860,0-2 1,-3 0-9,-4 3 0,-1-3 37,4-10 0,-2-2-23,-8 11 0,0-1 3,3-11 0,-2 0-592,-8 12 1,-1 0 574,0-1 1,-2 0-87,0 1 0,-1 0 94,0 0 1,-1 1 61,3-28-953,-4 4 937,-2 8-18,-2 3 91,-1 9-68,-2 6 1081,-3 3-1064,1 12-28,-3 3 505,3 10-567,0 1 2738,-2 6-2744,-1 5-5,-3 8-28,-4 7 6,-2 7-17,-1 5 695,6-6 0,0 3-687,1 5 0,0 2-542,0 0 1,1 1 549,2 1 1,1-2-2199,1 18 2176,3-2 28,4-4 6,4-5-17,7-3-22,5-6-23,5-3 28,4-4-17,4-5 450,3-5-416,20 0 45,-11-11-163,-5-6 1,-1-3 190,7-8-6,11-7-39,-24-4-22,-5-2 2224,-6 0-2202,-5-1 56,-5 1 5,-6 2-10,-2 2 33,-2 2-23,-3 3 1633,-2 1-1594,-1 1-27,-1 3-34,0 0 1,2 3-46,0 0 23,1 0-6,2 1-28,0 0 34,2 0-6,0-1-11,0-1 0,0 0 11,0 0 6,0-2-6,1 0-5,0-1-34,2-5 34,-1 3 10,1-4-4,-1 5-12,-2-1 22,1 1 12,-1-2 10,0 1 7,0 0-46,-1 1-5,-1 0 23,-2 0 10,0 1 7,0-1 44,-3 2-34,3 1-16,-3 0-12,5 2 0,0 0-33,1 1-6,0 0 12,0 4-18,1 3 1,0 13-28,4 10 33,0 1 0,5 4 17,-1-10-17,1 2-39,2-2 23,1 2-7,1 0 29,1 0 6,2 0-3516,7 9 3532,-5-12 34,3 5-23,-10-13 79,-2-3-157,-1 0-39,-1-2-17,-1 2-129,0-2-17,-2 0 3253,0-2-3466,0-1-105,-3-1-248,0-1-302,-1 0-3870,-4 4 4996,-2-2 0,0-1 0,1-2 0</inkml:trace>
  <inkml:trace contextRef="#ctx0" brushRef="#br0" timeOffset="113568">7944 18444 26900,'-42'11'24,"0"0"0,4-3 1,11 0-20,21 2-21,5-6 44,1-2-23,3 0-5,2-1 23,12-2 27,1-3 23,37-10-73,-22 3-315,22-7 360,-26 7-17,-4 1-17,-4 0-11,-4 2-11,-4 1 83,-4-2-10,-5 3-12,-3-3-16,-5 3-6,-3-2 140,-23-7-140,9 6 315,-16-4-293,4 11-5,8 1 28,-7 3-28,14 2-45,-3 9-17,5 0 51,-1 5-12,7-2-5,0 3-12,2 2-61,0 3 6,2 14 22,2-8-3476,6 21 3347,6-22-1221,23 21 701,-7-28-371,20 8-979,-10-19-5619,10 0-1720,0-2 9366,-2-2 0,-20-3 0,-8-1 0</inkml:trace>
  <inkml:trace contextRef="#ctx0" brushRef="#br0" timeOffset="114293">8901 18282 19964,'-10'-41'310,"0"-1"0,0 4 0,-2 10 677,-8 24-802,-3 2 5,-3 4 6,-2 4 11,-2 3-11,0 4-28,1 3-102,1 0-5,2 1 324,3-1-374,5-1 11,4-2 548,3 2-576,5-4 154,2 2-131,3-6 424,3 0-413,6-1-34,1 0 1,5-1-1,2-3 17,2-2-16,3 0 10,2 0 1,1 0-23,0 0 39,0 0 1,-1 0 10,-3-2-10,-2 1-51,0-1-11,-7 1 5,-2 1 23,-7 0-12,-1 1 12,-1 3 0,-1 3 22,-2 2-5,-3 4-23,-2 0 11,-4 3-5,-1 0 11,-3 1 11,-1 2-22,0 0-28,-23 23 50,14-15-5,-18 16-815,10-11 870,9-9-5,-4 4-5,15-11-29,3-5 0,5-1-16,3-4 11,3 0 22,3-2 6,5-2 56,15 0-68,0-2-22,13-1-302,-2 0 302,3 1-6,1-1 26,2 1-42,-2 1 11,-4 2-330,-5 1 459,-8 1-61,-6 1 16,-4 0 187,-4 1-260,-3 1 858,-1 2-808,-3 0 524,-1 2-473,-2 1 84,-7 6-162,2-6-68,-4 4 34,3-4 17,3-4-17,1 2 6,4-5-101,1 0-600,7 2-274,0-1-840,9 2-1961,-1-2 3770,4 0 0,-9-3 0,1-1 0</inkml:trace>
  <inkml:trace contextRef="#ctx0" brushRef="#br0" timeOffset="115363">10987 18533 20395,'-2'-45'399,"0"-1"1,1 4 0,-3 9-132,-5 19-4358,-9 2 4180,1 6 1173,-8 3-1257,3 10-23,-5 6-5,-1 7 5,-2 5 6,-1 4 187,0 3-204,3 3-11,2 1-247,3 2 247,5-3 5,4-2 124,5-3-34,4-6 2295,2-3-2340,3-2 152,4-1-264,3 1-16,5 1-40,5-1-39,5-1 22,4-1 23,6-4-90,7-6 1,2-2-1875,14-1 2044,-10-4 1,0-1-14,7-8 198,5-7-165,-27 7 1,1-1 5,2-3 0,0-1-153,2 0 0,-2-1 176,-2 0 0,-2 0 66,22-15 35,-14 6 5,-10 2 22,-8 3 45,-7 3 24,-4 3 4,-5 3 112,-4 1 2697,-3 5-2932,-4 1 535,-4 8-518,-2 2-6,-4 6-5,-1 3-6,-2 3 1057,2-2-973,2 0-51,3-2 23,3 0-145,3-1-12,0 2 39,4 0-78,2 1 56,1 1-11,5-1-62,9 4 51,2-6 39,9 0-23,-2-8 23,3-3-56,17-2 106,-7-4 34,5-4 0,1-3 5,1-4-70,-8 2 1,-1-2 41,-3-8 45,-4-4 12,-8-3 195,-9 0 40,-9 2-1,-9 4-21,-7 1-40,-6 2-45,-3 0-39,-4 0 73,-19-3-196,10 6-702,-13-1 685,13 9-11,3 3-17,0 3-12,5 2-32,3 2-23,5 3-1,6 3-83,4 3-62,4 3-167,3 2-338,1 4-402,3 1-8739,9 13 8676,-4-16 0,6 5 0,-9-20 0</inkml:trace>
  <inkml:trace contextRef="#ctx0" brushRef="#br0" timeOffset="116211">12076 18552 22856,'8'-38'481,"0"1"1,5-23-358,-13 62 4,0 4-10,0 6-28,-1 4-23,-6 19-45,-1-4-11,-6 14-16,3-12 184,-7 12-67,6-14-45,-5 6-145,7-13-17,0-1-23,-1 2 101,2-1-3358,1-2 3397,2-2-939,0-3 990,3-4 84,1-3 123,1-5-51,2-1-54,1-4 2861,3-4-3030,3-3 178,17-26-178,-5 6-192,14-20 86,-12 14 212,10-13-1186,-7 12 1152,9-10-2489,-7 16 2433,2 0-11,1 4-5,12-3 39,-2 10-29,-2 3-1065,-8 13 1032,-13 6-22,2 15 641,-6 0-642,3 10-21,-8-3 2290,-2 1-2274,0-1 129,-3-1 56,1-5-78,-2-3 27,1-1-128,0-1-56,1 0 89,6 6 3421,-1-6-3365,5 4-27,5-8-12,-4-5 28,5-3 34,4-11-146,-3-5-435,7-11 458,-3-4 341,4-21 25,-9 9-114,-7 3 0,-3-1-892,-3-7 949,-1-16-24,-5 19 138,-1-13-158,-2 16-250,-1-7 38,-2 22-3,1 5 7,1 5 55,0 3-78,1 6 338,2 1-297,-1 4 1456,1 5-1402,3 11-39,0 3 4,4 9-33,0-2-34,2 3 58,1 2-134,3 0 0,2 1-986,6 8 1026,-3-8 1,0-1 52,2 1 185,8 8-5,-10-13-15,3 6-92,-9-12-92,-2 2-152,-2 1-120,-2 2-226,-4 11-2158,-21 12 632,4-10-4156,-16 2-1812,12-25 8364,3-5 0,7-5 0,5-4 0</inkml:trace>
  <inkml:trace contextRef="#ctx0" brushRef="#br0" timeOffset="116601">13389 18432 25555,'1'-4'2987,"0"0"-421,-1 4-907,-66 3-1659,40 7 0,-13-4 0,2 5 0,15 28 0,8-7 0,-2 11 0,10-13 0,3 8 0,2-12 0,4 15-124,1-18-2386,18 29 1143,-6-24-461,14 12 1293,-8-22 704,2-4 453,1-3 238,2-5 436,-3-2 1274,9-9-1723,-10-3-847,3-8 0,-13-3 0,-3-26 0,-5 5 0,-5-22 0,-7 11 0,-5 0-504,1 17 1,-1 0-1797,-6-16 1360,6 19 0,0 2-177,-4-5 652,-3 7 336,0 6 554,-1 7 1525,-1 5-400,-11 8 530,9 7-1187,-6 6-893,15 5 0,4 2 0,6 3-521,5 5-1,0-13 1,2 1 0</inkml:trace>
  <inkml:trace contextRef="#ctx0" brushRef="#br0" timeOffset="117194">14011 18886 29468,'-3'-2'790,"0"1"1021,3 1-1113,-5-88-698,11 52-703,-5-17 1,1 2 438,13 20-1719,4-21 1995,-4 9 279,-5 13 0,0-3-557,1-6 1,-2 0-283,-1 6 1,-2 0 802,3-12 1,0 1-129,-5 10 0,0-1 8,1-12 1,0-4-304,0-7 1,-1 0-26,-1 11 0,0 1 11,0 0 1,-1 6-141,-2 11-23,1 7 140,-1 5 640,2 5-437,-2 5 2900,0 4-2568,0 2 870,0 5-1202,0 13 70,0 4-90,-1 12 158,-2 1-75,-3-2 0,0 1 326,-6 24-1165,3-17 0,-1 1 984,1-8 0,1 0 8,-1 1 1,0 0-2,0 1 0,-1 1-55,-1 13 1,1 0-146,4-12 0,0-1-13,-1 10 0,3-2-104,4 10-146,10 8-464,1-22-248,8 6-177,-2-20 420,3 1 138,4-2-329,3 0 714,3-2 282,4-3 481,0-4 436,2-5-1654,1-6 2021,-2-5 1830,17-19-3200,-12-5 0,-13 4 0,-2-3 0,7-23 0,-6-3 0,-8-2 0,-7 3 0,-5 4 0,-2 3 0,-3-7-1192,0 16-83,-2-2 265,0 18 52,-1 4 40,0 4 15,0 4 447,1 2 401,0 2 1958,0 4-1273,-2 7-190,1 1 80,-2 7 186,1-3 113,0 2-421,0 3-358,2 1-1978,0 2 1228,0 1 197,9 11-359,-2-10-116,9 6 274,-4-12 215,1-2 59,-1-1-102,1-3-255,-2-2-1087,0-3-2678,-1-3 5027,2-2 1,-5-3 0,1 0-1</inkml:trace>
  <inkml:trace contextRef="#ctx0" brushRef="#br0" timeOffset="117809">14743 18435 24675,'-13'16'2328,"4"-4"-1578,8-1-1109,3-5-140,2 1 347,3-1 282,3 0 112,3-1 257,2-2-121,2 0 148,10-2 433,-6-4 327,6-1-66,-1-7-436,-8 0-784,4-5 0,-12 3 0,-3-2 0,-3 0 0,-2-3 0,-3 0 0,-3-2-331,-2-1-765,-5 1-39,-2 1 553,-3 4 208,-1 2 634,-1 3 382,-1 3 479,0 3 374,-1 2-1495,1 2 0,1 1 0,2 2 0,2 3 0,1 2 0,2 3 0,-1 3 0,2 4 0,0 2 0,0 4 0,1 2 0,-1 3 0,1 1 0,0 2-390,0 0-313,1 1 208,4-1-102,1-2 61,3-3-153,3-5-139,3-1-226,5-3 379,4 0 260,5 1-21,7-1-1628,25 10-205,-4-9 2523,-11-4 0,-1-3 0,-5-3 1,-1-1-1</inkml:trace>
  <inkml:trace contextRef="#ctx0" brushRef="#br0" timeOffset="118018">15331 18647 22077,'-3'0'3378,"1"0"-1894,2 0-1708,-20-12-319,15 9-516,-14-9-8121,21 18 9180,5 0 0,-3 1 0,2-2 0</inkml:trace>
  <inkml:trace contextRef="#ctx0" brushRef="#br0" timeOffset="118767">15598 18734 23783,'53'-33'161,"0"0"0,-5 4 0,-8 0 35,-12-10-96,-6 6 1,6-15-17,-7 10-17,-1-5-2062,1-6 2068,-1-3 0,-1-7-6,-2-1-36,-10 29 0,0 0 14,6-31 16,-7 23 1,-1 0 33,2-15 17,-2-7 827,-4 29-860,-2 15-29,0 4-16,-4 11-40,0 5 566,-4 4-549,-2 4-5,-9 19-23,4-3 220,-4 15-226,6-3-22,5-5 1,0 2 838,-4 24-834,4-18 1,1 1-361,3-11 1,1 0 329,-1 13 0,3 3 11,5 8 1,2-1 100,-2-10 0,2-1-68,4 1 1,3-5-31,4-8-442,15 12 257,-4-10-65,0-5 1,1-2 75,9 1-95,-4-9 0,1-3 291,6-5-692,12-4 832,-18-13 6,2-10-95,0-10-1063,-6-2 0,-1-3 1079,-7 8 1,-1-2 94,7-8 1,-2-1 652,1-10-107,0-13-259,-11 17-142,-1-8 40,-12 21 536,-1 5-668,-6 5 2976,-2 4-3122,-5 5 46,-3 4 0,-5 2 448,-15 13 124,4 0 81,-9 11-137,12 0-3220,3 1 3072,5 4-233,3 0-168,6 2-525,5 0-154,4-2 108,3-2-12,1-4 44,4-2 123,2-3 444,1-1-179,2 1 3578,9 6-3160,-3-6 181,30 7 527,-20-15-476,30-1 937,-27-13-777,9-6-707,-12-9 0,-3-6 0,-8-4 0,-7-2 0,-6 0 0,-12-10 0,0 12-1028,-18-13-186,5 22 653,-8-2 385,-19 6 844,19 9 336,-20-1 303,33 11-1307,2 4 0,11 3 0,1 6 0,2 1 0,9 14 0,1-6-2001,8 8-1374,0-9-2819,2-2-3637,-1-3 9826,-3-4 1,-7-6 0,-5-3 0</inkml:trace>
  <inkml:trace contextRef="#ctx0" brushRef="#br0" timeOffset="119178">17469 18416 32767,'-11'-51'-653,"0"0"1,0 5 0,1 7-1226,0 12 1308,-2 7 1700,2 6-883,-2 6 830,0 5-249,0 5-706,-1 5 879,-1 6-1001,0 6 0,0 5 0,1 5 0,2 6 0,1 4 0,1 4-113,4-10 1,0 0-1333,-1 16 582,0 14 252,4-28 9,1-5 174,1-4-39,1-3 82,1-1-3193,4 6 3577,3-7 227,0-3 196,0-9 655,1-20 307,-2-5-426,3-16-171,-4-3-34,-1-4-206,-2-2-348,-2 2-288,1-1-636,-1 3-410,2 2 482,1 4 436,1 4 291,0 6 324,1 5 320,1 2 225,-1 7 495,-2 2-63,-1 8-1250,0 5-125,1 7 0,0 7-399,-1 26-661,-2-8 50,-4 18-473,-2-17 247,-4 0 617,0 2 419,-1 4 390,2 8-173,4-9 1,2 1 83,-1-11 0,2 0-89,1 11 0,1 0-422,3-4 1,-3-29 228</inkml:trace>
  <inkml:trace contextRef="#ctx0" brushRef="#br0" timeOffset="119969">18153 18346 16586,'10'-55'1273,"1"0"1,-1 0 0,0 5 0,0 1 0,-5 16-950,-7 20-43,-1 6-152,-2 4 2,-4 5-24,-1 5 23,-3 7 15,-2 8-3343,-1 6 3355,0 9-28,4-5 0,0 3-2314,-6 20 2210,6-17 1,1 3-314,1 1 0,0 0 268,4-11 0,-1 0 51,-1 10 0,1-2 19,1 7-16,2-3-1347,2-3 1100,2 1-67,5 3 1169,3 2-1522,8 2-714,3-13 0,2-1 39,-3-8 0,2-1-1445,9 8 1,-5-8-2450</inkml:trace>
  <inkml:trace contextRef="#ctx0" brushRef="#br0" timeOffset="121093">19323 18285 18479,'-12'-53'978,"0"0"0,0 5 1,2 7-380,0 8-145,0 10 1040,1 8-1247,2 7-73,0 4 343,1 2-461,0 7-22,0 5-1,-2 9-33,-1 7 210,0 9-227,-1 7-243,2 6 220,0 6-10,3 4-23,0 5-1086,0-1 1193,2 0-68,-1-5 51,2-4-73,-2 1-208,1 4 113,1-26 0,-1 1-65,0 2 1,0 2-183,-3 14 0,-1 2-134,-1-3 0,-1-3 255</inkml:trace>
  <inkml:trace contextRef="#ctx0" brushRef="#br0" timeOffset="121093">18750 19049 20986,'2'-5'6,"13"-25"33,3-1-967,14-10 0,3 1 824,-5 9 0,3 1-483,13-9 0,2 2 469,-9 12 1,0 2-674,0 2 1,-1 2 639,-3 2 0,0 2-68,-5 2 1,-1 2 225,25-10-494,-6 3 1332,-3 1-1310,-3 0-386,10-6 560,-15 6 134,6-5 123,-19 8 68,-3 1 1617,-5 2-1533,-3 1 3631,1-4-3441,-8 6 374,2-5-352,-7 7-5,0 0 632,0 0-586,-1 0-2,0 0-21,-2 2-68,0 2-84,-4 1 84,-9 2-191,1 2-3386,-17 11 3275,8-1-6,-6 9 11,9-4-28,-1 11 17,7-6-44,2 7 27,9-10-22,4-2 5,3-2-61,7 4 67,1-8 11,5 0 28,-2-8 34,9-2 3381,-5-4-3354,6-3 18,-7-5-12,-2-1 34,0-3 12,-2-2 32,-2-1 35,-2 0 5,-3-1 39,-2 1 17,-2 0 28,-2 2 6,0 2-57,-1 2 29,-1 1-22,-1 3-12,0 2-17,0 1-73,0 3 34,1 1-9,-2 5-29,-1 9-12,0 3-20,-1 5-4,4 0-48,0 0-109,1 14-60,2-8-69,0 7 6,4-6 63,-3-10 41,3 2-309,-1-6 257,0-4-5,7 0 104,-1-7 101,8-4 56,2-7 147,19-15 34,-8 2-86,11-9 36,-16 8 2,-3 0-50,-3 0 148,3-7 4,-5 4 16,-1 1-270,-10 10 79,-5 8-153,-2 4-37,-1 1-40,-2 3-30,-1 1 16,-3 5-3403,1 2 3353,-2 4 35,1 1 9,-1 4-287,-1 11 89,3-8 34,0 7-83,4-13 22,0-2-253,2-1-279,2 0-203,3 1-756,4 1 3119,3 0-7257,4 0 5949,4 1 1,-9-9-1,1 0 1</inkml:trace>
  <inkml:trace contextRef="#ctx0" brushRef="#br0" timeOffset="121252">20357 18249 23562,'1'-27'-9831,"1"7"8383,4 35 0,-4-7 1,0-4-1</inkml:trace>
  <inkml:trace contextRef="#ctx0" brushRef="#br0" timeOffset="121577">20653 18772 19306,'36'-47'149,"0"0"0,-3 5 1,-6 2 1433,-8-10-1488,-5 8-17,-2 1 1,0-2-12,2-13-20,-5 18 1,0-2 39,-1-3 0,0 1-31,-2 10 0,0 0 19,1-7 1,0 1 114,-1-4 1295,-2 11-1283,-2 9-51,-2 8 805,0 6-934,0 6 1907,-2 8-1917,-1 2 834,-3 10-857,-1 3-17,0 8-17,-1 8 28,1 6-1126,2 7 1131,3 5-4,5 5-68,6 1-1503,4-17 0,3 0 1570,-4-12 0,1 0-25,7 8 0,0-1-931,11 6 55,4-2-1245,3 0 2163,-14-16 0,-1-1 0,3 1 0,0 1 0</inkml:trace>
  <inkml:trace contextRef="#ctx0" brushRef="#br0" timeOffset="122292">18226 18167 19440,'0'-4'3651,"0"1"-1859,0 3-1898,1-23-17,-1 18-208,5-10 46,-2 23-85,4 7-856,5-1 256,0-3-1438,13 1 218,1-8 1535,0-1 296,0-6 309,-8-1 218,-1-3 778,3-3-134,-7 2 213,1-2 96,-8 5-7,-3 0-111,-1 1-191,-2-1-168,0 2-145,-1-1-102,-2 2-72,-1 0-62,1 2-72,0-1-74,1 0-33,1 1-84,0 3 17,1 2-22,0 3-40,0 2-101,3 2-190,2 2-481,6 3-1088,3 0 1905,5 3 0,-9-9 0,1-1 0</inkml:trace>
  <inkml:trace contextRef="#ctx0" brushRef="#br0" timeOffset="122909">21627 17923 19899,'0'-6'3456,"0"1"-1810,0 5-1775,-15-27-67,11 24-84,-10-17-140,18 31-229,2 3-483,3 0-688,1 2-1703,2-2-5176,-2 0 8699,0-4 0,-5-4 0,-2-3 0</inkml:trace>
  <inkml:trace contextRef="#ctx0" brushRef="#br0" timeOffset="123058">21808 17927 25830,'7'-11'-218,"-1"6"-158,-6 22-537,0 3-1367,2 0 2280,0 4 0,0-12 0,0 1 0</inkml:trace>
  <inkml:trace contextRef="#ctx0" brushRef="#br0" timeOffset="123337">22237 17831 18333,'-17'-45'530,"1"0"0,1 5 0,3 8 2164,9 21-2621,1 6 1409,2 4-1494,0 12 18,0 3-17,0 15-1398,1 5 1431,3 5-38,3 7 2079,2 4-2108,1 3 17,0 2-1534,1 3 1517,-1 2-17,-2 1 25,-5-30 1,0 2-135,-1 14 1,-2 2-843,-1-13 1,0 0 802,-2 11 0,-2-1-495,-7 11 1022,-5-6-2529,-4-2-4840,-6 0-2779,-2-4 9689,0-5 1,13-20 0,7-7 0</inkml:trace>
  <inkml:trace contextRef="#ctx0" brushRef="#br0" timeOffset="123761">22889 18030 23377,'5'14'-857,"-6"-9"0,9 7 0</inkml:trace>
  <inkml:trace contextRef="#ctx0" brushRef="#br0" timeOffset="123911">22963 18365 23814,'-19'47'408,"0"1"1,2-4 0,0-6-1503,-2-3 1189,1-2-168,0-5-553,-12 17-774,4-8-1015,7-11 0,0 1 2415,-18 20 0,18-21 0,-1-1 0</inkml:trace>
  <inkml:trace contextRef="#ctx0" brushRef="#br0" timeOffset="124721">24234 18085 19356,'0'-6'2732,"0"2"-1729,0 4-930,67-53-2473,-34 36 2414,11-14 0,1 4 8,-7 21-5,1 2-34,0 2-5,-1 1-51,12 4 39,-15 0-16,4 5 746,-22 0-724,-7 2 413,-5 0-368,-8 1 27,-7 1-4,-7 1-24,-8 1 12,-5 1-16,-6 0-7,-3 1 51,-20 5 1001,16-4-1018,-11 5-39,24-8 39,6 0-5,6-2 5,4 2-44,6-4-1,3 4 28,4-6 1,4 0 5,1-1-17,3 0-17,9 5 280,-1-3-274,8 2 12,-3-4-24,3 0-4,15 2 32,4-2-16,-2 1-5,-5-1-62,-15 1 67,-7-2 16,-4 2 1,-7-4 22,-11 5-5,0-2 5,-24 9-28,6-4-27,-13 5 16,8-3-1046,0 1 1023,2 3 1,2 1 16,4 1-290,6 0 285,4 0 5,5-2 1,5-1-4,2-3 15,4-1 5,3 0-16,3 0 1010,4-1-989,0 2 52,1-1 16,-1 1-45,0-1 34,0 2-73,0 1 16,1 3 317,0 1-378,11 26 79,-10-16 40,5 17-85,-14-24 11,-3-2 22,-1-2 6,-6-3-644,-19 4-375,2-9-2038,-18 1-6017,14-10 8758,1-1 0,12-1 0,5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5:05:51.9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1529 1052 32767,'0'-55'0,"0"0"0,0 5 0,0 8-982,0 15 422,1 5 390,-1 4 80,0 5 122,1 3 25,-1 5-1330,1 2 1756,-1 3-396,0 5 43,0 5-79,0 7 24,-3 8 2085,-3 8-2160,-4 9 0,-6 7 0,-4 7 0,8-26 0,-1 0-84,-1 1 0,1 1 168,-1-1 0,0 0-84,1-1 0,0 0 0,-8 25 0,6-7-556,6-7-72,5-8-220,13 0-197,1-15 287,11-3 138,0-14 514,18-18-44,-5 0 291,-1-6 0,0-2 2464,10-10-2488,-15 11 1,0-1-10,11-11-2430,-2 1 2264,-2 2-296,9-7-1833,-17 14 1615,5-2-254,-20 17 287,-4 6 810,-4 2-537,-2 5 2047,-1 4-2042,0 4-5,-1 6 1,0 2-5,-2 5-3,0 3-6,-5 16 279,1 10-130,0 0 652,2 1-1037,5-17 664,3-1-1107,3-1-1098,6-3 2056,5 0 0,-9-16 0,1-1 0</inkml:trace>
  <inkml:trace contextRef="#ctx0" brushRef="#br0" timeOffset="176">2306 1314 26991,'30'-29'-9831,"-7"5"7659,-1 28 1,-14-3-1,-3-1 1</inkml:trace>
  <inkml:trace contextRef="#ctx0" brushRef="#br0" timeOffset="725">4221 1170 31361,'-12'-43'-933,"1"0"0,0 3 1,-2 8-595,-10 13 1345,-5 5 767,-22 5-285,10 6-197,6 6 0,0 2 54,-10 12 196,3 4 127,14 15-46,19-13-595,5 11-320,9-10-60,13 16 104,4-9 169,10 4 0,4 0-1496,6 2 1419,-7-8 0,0 0 78,-8-8 0,-3-2 97,12 9 34,4 6 577,-23-17-444,-6-2-20,-7-4 548,-4-2-480,-15 2-17,-2-3-12,-15 2 1,-1-4-3000,-5 1 2989,-4 1-6,-4 0 820,-1 0-817,5-1 0,0 1-31,-9 2-297,13-2 0,2-1 241,6 0-22,7-1-118,5-1-208,7 1 2757,4-2-3708,4 0-1362,2-1 2745,5-1 0,-2 0 0,2-2 0</inkml:trace>
  <inkml:trace contextRef="#ctx0" brushRef="#br0" timeOffset="1248">4622 1296 27533,'-12'6'145,"-14"33"-133,7-2-1571,-5 21 1536,19-28 1,3-3 475,6-3-470,3-2-28,7-6-33,11 3 44,-3-9 1,7 0 27,-8-8 259,-2-3-247,2-5 11,-3-2-1,1-6 7,-1-2 5,0-4 28,1 0-11,0-3-6,-1 0 0,-1-2 56,6-9 12,0 1 768,-2 3-791,-6 10 5,-10 12-16,-2 5 0,-2 2-62,-9 9 0,1 0 6,-13 20-17,7-7-5,-3 10-18,9-8-27,4 1 5,1-2-17,6-2-5,2-2 6,6-4-12,5-3 0,3-2 23,3-4 22,3-1 11,2-2 17,1-4-17,1-3 23,0-4 10,-1-6 74,7-12-23,-10 3 12,4-9 10,-13 9-27,-2-2 16,-4 2 1,-2-1-7,-3 3-16,-2 0 12,-2 3-18,-1 1 84,-6-2-121,2 8-13,-5-1 0,1 7 0,1 3 0,-1 0 0,3 3-24,2 3-32,-2 2-50,2 4-90,1 1-84,0 3-235,3 1-393,1 2-839,3 1-5692,2 1-2392,0-2 9828,-1-1 1,-3-8 0,-2-2-1</inkml:trace>
  <inkml:trace contextRef="#ctx0" brushRef="#br0" timeOffset="1449">5586 1379 23819,'0'-6'2034,"0"2"-360,0 4-1685,8-22-23,-6 25 1,6-14-29,-8 32-55,0 2-96,0 2-157,0 1-313,0 1-454,0-1-1003,0-1-4004,0-1 6144,0 1 0,0-12 0,0-1 0</inkml:trace>
  <inkml:trace contextRef="#ctx0" brushRef="#br0" timeOffset="1625">5730 1175 21435,'-15'-41'270,"1"0"1,1 4 0,0 9-182,1 19 1798,1 5-1876,1 2 688,2 1-789,2 2 291,3 3-1389,3 5 608,5-1 580,5 4 0,-3-8 0,1 1 0</inkml:trace>
  <inkml:trace contextRef="#ctx0" brushRef="#br0" timeOffset="2112">6186 810 23358,'-1'-39'257,"0"1"1,0-24 1689,-3 59-1868,1 2 729,0 1-589,2-1 187,0 4-406,1-2 1324,0 3-1324,-1-4 15,1 1-15,-2-4 0,2 1 0,-1-2 0,2-2 0,0 2 0,1-2 0,1 0 0,-1 0 0,1-1 0,0-4 0,-1 3 0,0-3 0,-2-1 0,0 4 0,0-2 0,0 5 0,0 1 0,0 2 0,0 1 0,-2 18 0,-1-2 0,-2 19 0,-1-2 0,0 7-2619,-3 6 2619,0 7 0,-2 6 0,6-27 0,-1 1 0,1 1 0,0 0 0,1 1 0,0-1 0,1 0 0,1 0-89,0-3 0,1 3-189,11 21 1,2 0-87,-3-20 0,0-1-669,9 18 1,2-3-436,8-4-621,-4-5-1277,-2-5 2832,-5-2 1,-9-15-1,-2-2 1</inkml:trace>
  <inkml:trace contextRef="#ctx0" brushRef="#br0" timeOffset="2850">5992 1319 25298,'44'-25'-697,"0"0"1,-2 2 0,-1 6-486,0 14 0,-1 6-3000,22-4 3423,-21 0 0,0 1-781,12-2 107,-3-2 55,-16 1 0,0 0 795,16-4 634,9-2 402,-24 1 371,-7-2 2374,2-4-1601,-11 1 15,1-3-132,-9 5-159,-5 1-183,-2 1 1310,-2 1-1641,-4 2 292,-3 0-533,-5 4-112,-6 0-68,-5 2-50,-2 3-50,-6 2-45,-1 5-57,-3 4-49,-2 1-6,-14 15-90,12-3-11,-10 10-453,19-6 436,2 1-45,-2 19-16,11-11-28,0 12-275,14-1 28,6-14-2063,6 9 1828,7-19-129,5-4-117,4-4-1495,3-5 1472,3-4-1868,1-4 1953,2-4-1,1-3-330,1-4 83,1-4 158,2-6 72,2-1 253,1-5 139,1-4 813,0-4-651,-1-6 141,-3-4 185,-11 4 0,-1-2-106,-5 7 0,-1 0 55,7-11 1,0-2 192,-8 11 1,-2 1 248,0-1 1,-1 0 266,-2 0 0,-1-1 8,-2 2 0,-2 0 381,7-30 124,-7 3-209,-5 7-262,-3 3-140,-4 7 342,-5-5-617,1 17 2489,-3 0-2628,4 18 190,1 6-326,1 3 466,0 1-515,0 4 1448,-1 3-1460,-2 6 132,-1 7-76,-6 22-73,3-2 6,-6 18-581,7-7 530,1-7 1,1 2-1089,1-10 1,-1 2 1070,0 6 1,-1 4 0,1-4-9,0-3 1,1-2-26,-2 23 0,2-1 23,2-2 22,5-24 0,0-2-672,4-1 661,1-8 28,0-7 50,1-5 338,-2-11-382,4-6-12,-1-9 0,2-5 1779,2-4-1762,2-3 34,1-2 55,11-13-55,-3 10-23,9-9 23,-6 16 5,1 4-2428,13 0 2361,-10 9 0,9 2 0,-12 9 0,3 5 0,2 5 0,3 5 0,1 4 0,11 13-225,-16-5 199,-8-4 0,-2 2 2853,-2 5-3269,3 8-6649,-8 2-2740,-6-13 9752,1 5 1,-7-21 0,-2-5 0</inkml:trace>
  <inkml:trace contextRef="#ctx0" brushRef="#br0" timeOffset="3895">9755 1270 19466,'-46'-36'237,"-1"0"0,4 3 0,5 10-30,1 28 179,-16 15-206,12 2-108,13-5 1,1 2 28,-10 15-40,0 5-16,4 6-28,1 4-6,4 3-11,3 3-28,7 0-56,10-18 0,4 3-213,11 6 1,4-2 181,-3-7 0,3-2 14,10 2 1,3-7-80,14-10-2893,4-7 2894,2-7-28,3-9 1332,3-5-1270,0-7 61,-10-1 0,0-2 343,-9 4 0,1-1-211,4-3 1,4-4 0,-3 3-683,-4 0 0,0 0 701,10-8 1,-1 0 10,-13 7 1,-2 1 336,0 0 1,-1-1-248,22-19-47,-18 15 0,-1 0 389,16-18-23,-5 1-297,-23 21 363,-21 12-278,-20 19 22,-18 12-169,-2 5 1717,-6 9-1784,14-6 881,2 1-914,3 2-2282,5 1 2259,2-2-1834,4 12 1785,9-13 271,3 5-255,11-17 517,5-5-494,5-4 5,4-4 2194,2-4-2182,1-4 21,1-4 6,1-4 17,0-6 17,0-3 34,-1-3-258,-2-2 313,-2-2-210,-1-3 177,-2-1-6,-1-3 62,5-11-6,0 3 11,1 1-128,-8 19 3019,-5 11-3008,-6 9 752,-4 10-786,-2 0-5,-4 12-17,-3 0-17,-1 4 343,-1 3-331,-1 2 32,-3 13-941,6-10 897,0 9-23,9-16 12,2-2 6,3-4-1,4-1-11,12-1 6,1-7 0,23-2 28,-10-11-819,11-5 802,-9-5 0,0-5 527,-1-2-521,0-3 11,-1-3 83,9-19-38,-11 4-26,-11 13 1,-1-1-722,3-16 758,0-2 45,-4 1 16,-4-1 2,-4 5-136,-5 3 0,-1 6-135,-6 4 135,-2 4 0,-4 5 0,-1 4 781,0 5-781,2 2 304,2 5-304,1 0 857,2 2-857,1 2 167,1 2-167,0 5 0,1 4 0,0 4 0,3 3 0,2 6-772,6 3 772,6 3 0,1-5 0,1 1 0,13 16-743,-8-14 1,-1-1 742,13 15 0,-1-2 0,-3-1 0,-4-1-781,-1 9 781,-14-15 0,-2 5-24,-16-18-194,-5-2-56,-8-4-118,-4-3 430,-1-4-805,-2-4-371,1-3-525,1-6-2000,3-4-5758,2-4 9726,6-1 1,5 6-1,5 3 1</inkml:trace>
  <inkml:trace contextRef="#ctx0" brushRef="#br0" timeOffset="4242">11043 1430 26850,'28'19'128,"0"0"1,22 13-22,-13-22-79,-12-5 213,16-2-218,-19-8 84,-2-3-62,-2-3 5,-1-3 69,-4-2-35,-2-3 11,-4-2 123,-3-11-100,-3 8 211,-9-19-329,1 25 0,-9-5 0,4 18 0,-5 3 0,-2 2 0,-4 4 0,-13 10 0,-1 13 0,-1 2 0,7 6 0,15-5 0,3 0 0,-2 10-1467,5-7 1,2-1 1466,7 3 0,8-1-404,36 8 1,6-2 0,-21-10-1,16 2 1,1 0 0</inkml:trace>
  <inkml:trace contextRef="#ctx0" brushRef="#br0" timeOffset="15134">3651 2564 8601,'-11'-5'1961,"3"1"-1219,-26-18 0,-4-4 272,12 9-12,-19-13 1,3 1-174,26 18-179,-1-4-146,9 6-140,3 0-135,2 1-106,3 1-78,4 0-6,6 0-5,8 1 61,29-1-50,-1 3-379,-9 1 1,1 1 369,-2 1 1,1 1-642,3 0 0,5 0 668,4 0 1,5 2-1,-2-1-934,-7 0 1,-2 0-1,2 1 908,17 0 1,3 1-1,-2 0 6,-11 0 0,-2 0 0,0 1-522,4-1 0,1 1 0,1-1 514,1 2 1,1-1-1,0 1 4,3-1 0,0 0 1,0 1 1,2 0 0,0 0 0,0 0-264,-15-2 0,0 1 1,0-1-1,4 1 272,5 0 0,4 1 1,1-1-1,0 0 1,-4 0-189,3 0 0,-4 0 0,1 0 1,3-1 157,-10 1 1,2-1-1,2 0 1,-1 1 0,0-1-1,-4 0 7,10 0 1,-2 0 0,-2-1 0,1 1-4,1-1 1,0 1 0,1-1 0,4 1-18,-7-2 1,4 1-1,1 0 1,2-1-1,-3 1 1,-1-1 9,-2 1 1,-2-1 0,0 0 0,0 1 0,3-1-16,2 0 1,2 0 0,2 0-1,-1 0 1,-1 0 0,-3 0 9,-5-1 0,-2 1 0,-1-1 1,-1 0-1,1 0 0,1 1 0,-1-1 0,1 0 1,0 0-1,-1 0 1,13 0 1,-1 0-1,1 0 1,-1 0-5,-1 0 1,1 0-1,-1 0 1,-1 0 5,-1 0 0,-1 0 0,1-1 0,3 1-1,-11 0 0,3-1 0,1 1 0,0-1 0,-1 1 0,-2-1-5,8 1 1,-3-1-1,0 0 1,5 0-1,-4 1 0,5-1 1,3 1-1,-2-1 1,-2 1-1,-7 0-6,-3-1 1,-5 1 0,-1 0 0,2-1 106,10 2 0,2-1 1,0 0-1,-6 1-102,-6-1 1,-4 2 0,-1-1-6,18 1 1,-1 1 1,-13 1 0,0 1 0,-3 0-10,3 1 0,-3 0-8,7 2 0,-5 1-8,-5 3 1222,-15 0-1206,-23 6 12,-17-4-40,-23 3-61,-20-5 383,21-6 0,-3-1-414,-8 0 0,-2 0-39,-7 0 0,-2 0 36,14-3 0,-1 1 0,-1-1-193,-5 0 1,0 0 0,-2 0 220,-3-1 0,-2 0 0,0 0-387,-4 0 1,0 0-1,-6-1 461,11 0 0,-4 0 0,-2 0 1,-4-1-1,-2 0 36,12 0 0,-3 0 0,-3 0 0,-1-1 0,0 0 0,0 1 1,1-1-1,2 1-2,-1-1 0,2 1 0,1-1 0,0 1 1,0-1-1,-1 1 0,-2-1-2,0 0 1,-3 0 0,-1 0-1,-1 0 1,1-1 0,2 1-1,3 0 1,4 0-74,-5-1 0,5 1 0,2 0 0,1-1 0,-2 1 85,-1 0 0,0-1 0,0 1 0,0 0 0,0 0-19,-1-1 1,1 1 0,-1 0 0,1 0 0,-1-1 26,1 1 1,0 0 0,-1-1 0,1 1-1,0 0-5,0 0 0,2 0 1,-1 0-1,-2 0 0,-2 1 8,6-1 0,-3 0 0,-2 0 0,0 1 0,0-1 0,1 1 0,3-1-12,-8 1 1,4-1 0,0 1 0,-1 0 0,-2-1-7,0 1 0,-4 0 1,0-1-1,-1 1 0,3 0 1,4 0-2,-7 0 1,4 0 0,1 1 0,0-1-2,0 1 1,0-1-1,0 1 1,1 0-7,1 0 1,1-1 0,-1 1 0,1 0 1,2 0 0,-1 0 0,1 0 1,0 0-4,1 0 0,1 0 1,1 0-1,-1 0-1,2 0 0,0 0 0,1 0 0,0 0 60,3 0 0,1 0 0,-1 0 0,-4 1-68,-8-1 0,-5 1 0,-2 0 0,2 0 1,6 0-1,-7 0 1,6 0-1,-4 0 2,11 0 1,-5 0-1,-1 0 1,4 0-1,8 0-3,-12 1 1,8-1 401,3 0 0,3 0-404,5-1 0,2 1 11,-24-1 22,13 0 6,13 0 1298,11-1-1360,11-1 1485,9-1-1496,11 1 2985,9-1-2828,38-2-985,2 1 934,-13 1 1,4 0-6,-3 0 0,0 1-1179,8 0 0,2 0 1176,6 0 1,3 0-21,-17 1 1,1-1 0,1 1-618,5-1 0,0 1 0,2-1 606,3 0 0,1 1 1,2-1-314,-13 1 0,1 0 0,0 0 0,1 0 300,2 0 1,1 0 0,0 0 0,1 0-99,3 0 1,0 0-1,0 0 1,1 0 103,2 0 1,1 0-1,-1 0 1,2 0 43,0 0 0,0 0 1,1 1-1,5-1-40,-16 0 0,3 0 0,3 0 1,0 1-1,-1-1 0,0 0 1,-3 0-5,9 0 1,-2 0 0,-1 0-1,0 0 1,4 0-4,-8 0 1,3 1 0,2-1 0,-1 0 0,0 0 0,-1 0 0,-3 0 11,5 0 1,-2-1 0,-1 1-1,-1 0 1,1-1 3,1 1 0,1 0 0,0 0 0,-1-1 0,1 1 5,0 0 1,0-1 0,1 0-1,-1 1 1,0-1 5,1 1 0,-1-1 0,1 1 1,-1-1-1,1 1-29,-1-1 1,-1 1 0,1 0 0,1-1-1,3 1 47,-5-1 0,3 1 0,2-1 0,1 1 0,-1 0 0,-2-1 0,-2 1-28,-2 0 1,-2 0 0,-2 0 0,0 0 0,1 0 0,3 0-11,1 0 0,3 0 0,1 0 0,0 0 1,0 0-1,-2 0 0,-4 0 5,4 0 1,-3 1 0,-2-1 0,0 0-1,0 1-4,0-1 0,0 1 1,0-1-1,-1 1 0,1 0-7,-2-1 1,0 1-1,-1-1 1,0 1-1,0 0 2,12 0 1,-2-1-1,1 1 1,-1 0 4,-3 0 1,1 0-1,-2 0 1,0-1-14,-2 1 0,-1 0 0,-1 0 0,0 0-3,-2 1 0,-1-1 0,-1 0 1,0 0-7,12 1 0,-1-1 0,0 2-23,-5-1 1,-1 0 0,-1 1-73,-5 1 0,-1-1 0,-2 1-469,16 2 0,-4 0-2380,-9 1 0,-3 1 2946,-6 1 0,-4 0 0,1 0 0,-10 1 0</inkml:trace>
  <inkml:trace contextRef="#ctx0" brushRef="#br0" timeOffset="65574">17117 2996 16414,'-13'56'353,"0"0"0,1-3 0,2-4-85,3 7 7,0 5-1319,3-26 1,-1 0 1197,2 2 0,-1 1-11,0 2 0,-1 2-23,1 0 1,0 2-24,0 0 1,0 2-20,1 0 1,-1 1-6,0 2 0,1 0 5,0 1 1,0 0-571,0 3 0,0 0 545,1 1 0,0 0-20,0 2 1,0 0 2,0 3 1,1 0-356,-1 0 1,1 1 346,-1 3 0,0-1-6,1-20 0,0 0 1,0 1-10,-1 1 0,1-1 0,0 1-398,-1 1 0,0-1 1,1 1 399,-1 1 0,1 0 0,-1 0 3,0 0 1,0 0 0,0 1-1,0 0 1,0 1 0,0 0-2,-1-1 0,1 0 0,-1 3 6,-1 1 1,1 3 0,-2 2 0,1 0-3,-1 4 0,0 0 0,-1 1 0,0-1-154,0 1 0,1 0 1,-1 0-1,-1-1 141,1 0 1,-1 0-1,1-1 1,-1-4-2,0 2 1,0-3-1,-1 0-3,1 3 1,-1-1 0,0 0 2,-1 1 1,1 0-1,-1 0 8,0 1 0,1-1 1,-1 1-9,0 0 1,0 0-1,0 0-39,0 1 0,0 0 1,0-1 34,0 1 1,0 1 0,1-1 114,-1 1 1,0 0-1,1 0-109,-1 1 1,0-1-1,0 1-124,0 0 1,0 1 0,0-1 123,0 0 0,0 0 1,0 0 6,0 1 0,0 0 0,-1 0-11,1-1 1,-1 0 0,1 0-3,0 1 1,-1-1 0,1 1-6,-1-1 0,0 0 1,1 1-66,-1-1 1,1 0 0,0 1 69,-1-1 1,1 0 0,-1-1 5,1 2 1,0-1-1,-1-1 0,1 1 1,-1-1-1,1 0-26,-1 0 1,1 0 0,-1-1 19,0 1 1,0-1 0,0 0-8,0 0 1,-1 1-1,1-1 0,0-1 1,-1 1-1,0-1 104,0 0 1,1 0-1,-1-1-106,0-1 1,1 0-1,-2 3-5,0-1 0,0 3 0,-1 1 0,1-4-1,-1 3 1,1-3 0,0 3-5,0-5 1,-1 3 0,0-1-1,1-3-72,0-3 1,2-3 0,-1 0 46,0-1 0,0 0 0,-1 0 121,2-1 0,-1 0 0,0-1-176,1-2 1,-1 0 0,1 0-148,0-2 0,0 0 0,0 0-141,-5 18 1,1-2-373,1-1 0,1-2-1127,0-2 1,0 0 1882,0 4 0,0-3 0,0 3 0,1-4 0</inkml:trace>
  <inkml:trace contextRef="#ctx0" brushRef="#br0" timeOffset="66552">22918 2617 8438,'6'-2'4241,"-1"0"2128,-5 2-5944,9 71-1006,-7-38 740,3 13 1,-1-1 125,-5-8 180,-3 21-269,-1-10-704,2-16 0,-1 1 671,-3 18-23,-2 3-2368,-2 4 2340,-2 4-67,5-30 0,0 0-226,-1 2 0,0 1 220,0 1 0,-1 0-311,1 2 0,-1 0 305,0 1 1,0 1-6,0 0 0,1 2-298,-1-1 1,1 1 302,-1 2 1,2 1-9,-2 0 1,2 1 436,-1 1 0,0 1-440,1 1 1,0 0-4,-1 1 1,1 1-3,0 0 0,0 1 8,1 0 0,-1 3-1,1-4 0,-1 4 1,1-3-655,-1 10 0,1 1 643,0-10 0,-1 3 1,2-2 8,-2 6 0,2-2-5,-2 1 0,1 1-6,-1 2 0,0-1 6,0 1 0,0 0-368,-1 0 0,0 1 362,2-21 0,1 1 1,0-1-3,-1 1 0,0 0 1,0 0-124,1 0 0,-1 1 1,0-1 116,0 2 1,1-1 0,-1 0-14,0 1 1,0-1-1,1 1 10,-1-1 0,1 0 0,-1 3 4,1 0 0,-2 3 1,1 1-1,0-2-9,0 3 1,1-3 0,-1 3 9,0-2 1,-1 2 0,1-1 0,0-2-1,0 1 1,1-4-1,0 1-5,-1 1 0,-1 0 0,1 0 7,0 1 1,1 0 0,-1 0-5,0 0 1,-1 1 0,1-1-2,0 1 0,-1 0 0,1 0-135,-1 1 0,1-1 0,-1 1 135,1-1 0,-1 1 0,1-1 30,-1 1 0,1 0 1,-1 0-28,1-1 1,-1 0 0,1 0 1,0 0 1,0 0-1,0 3 0,0-1 0,0 4 0,-1 1 0,2-4 165,-1 4 0,0-2 1,0 2-165,1-4 0,-1 3 1,0-1-1,1-3 103,1-1 0,-1-2 0,1-1-95,0 1 1,0 0 0,0 0-8,0-1 1,0 1-1,1-1 2,-1-1 0,1 0 1,0 3 4,0-2 1,0 3 0,-1 1 0,1 0-9,0 1 1,1 1-1,-1 0 1,1 0-36,-1-1 1,0 1 0,0-1-1,1-1 27,0-3 0,0 0 0,0-1 0,0 0-8,-1 16 1,1-1 0,-1-3-8,1-12 0,0-3 0,0 3-6,-1 12 1,0 2 0,0-5-121,0 4 0,-1-3-16,0-1 1,0 0-217,-1-2 0,0-1-445,0-2 1,-1-1-1953,-1-2 0,0-2-1016,1-6 0,-1-2 3786,1-5 0,-1-4 0,1 2 0,2-14 0</inkml:trace>
  <inkml:trace contextRef="#ctx0" brushRef="#br0" timeOffset="68033">17042 2924 10010,'59'-15'594,"-2"2"-3117,-12 4 2691,7 0 70,6-1 0,4 0 126,-21 3 1,0 1-320,2-2 0,4 1 0,-4 0 19,-2 0 1,-3 1 10,3-1 1,1-1 11,2 1 0,0 0 13,3-1 1,-1 0-3,4 0 0,0 0-8,2 0 0,2 0-30,1 0 0,2 0 37,1 0 0,3 0-45,-1 1 1,4-1-1,-2 1-41,-14 1 0,0 0 1,3 1-1,-2-1 0,6 1 0,1-1 1,-1 0-1,-5 1-8,6 0 1,-4 0 0,2 0-219,-1 0 0,3 0 0,-1 0 1,-2 0 200,0 1 1,-2 0 0,0 0-34,1 1 1,1-1 0,0 1-4,0 0 0,0 0 0,-1 0 20,1 0 0,-1 0 1,1 0 1,-2 0 0,0 1 0,0 0-89,-2-1 0,-1 0 0,3 1 122,-3-1 1,1 1 0,1-1-1,-1 0 35,1 0 1,0-1 0,0 1 0,-1 0-18,-1 0 1,-1 0 0,1-1 0,3 1 36,3-1 1,5-1-1,1 1 1,-2 0-1,-7 0-167,1 0 1,-5 0 0,4 0 125,6 0 1,4-1 0,0 1-1,-6 0 5,-11 0 1,-3 1-1,2 0 94,14-1 1,4 0 0,-1 0-114,-1 0 1,-1 0 0,0-1 58,-1 1 0,0 0 0,-2 0-61,-9 0 1,-1 0 0,-4 0 10,-3 0 0,-4 0-55,25-4 46,-12 0-8434,-2-3 8429,-23 5 0,-1-1 0,-19 6 0</inkml:trace>
  <inkml:trace contextRef="#ctx0" brushRef="#br0" timeOffset="68833">17447 4071 13368,'59'0'644,"-1"0"0,0 0 0,-2 0-431,-14 0 0,0 0-1464,4-1 0,6 0 1406,3 0 0,5 0 0,-1 0-931,-10-1 0,-2 1 0,6-1 828,0 1 1,6-1 0,3 1 0,-1-1-1,-5 1-13,-6-1 0,-4 0 1,0 1-1,6-1-141,3 1 1,6-1 0,3 0-1,0 0 1,-2 1 0,-5-1 151,4 0 0,-5 0 1,-1 1-1,4-1-12,1 0 0,4 0 0,0 1 0,-1-1 1,-3 0-313,-2 1 0,-2 0 0,-1-1 0,0 1 342,1 0 1,0 0 0,0 0-1,-1 0-132,1 0 1,0 0-1,-1 0 1,0 1 152,-1-1 1,0 0 0,0 0 0,-1 1-17,-1-1 0,0 1 1,0 0-1,-1-1-17,-2 1 0,-1-1 0,0 1 0,3-1-4,11 1 0,3 0 0,0-1 0,-4 1-41,0 0 0,-3-1 0,2 1-10,-6 0 1,2 0-1,-1 0 1,-4 0-30,11 0 0,-1 0-178,-4 0 1,2 1 0,-5-1 5,-5 1 1,-1 0 273,18 0 0,-7 1-909,-21 1 515,-9 0-2940,-7 0 3260,-5 1 0,-9-3 0,-1 1 0</inkml:trace>
  <inkml:trace contextRef="#ctx0" brushRef="#br0" timeOffset="69266">17604 5272 12006,'-47'9'84,"0"1"0,5-1 0,5-2-22,7-2-51,7-2-22,7 0-113,4-1-133,4-1 556,5 1 25,1-2 459,10 0-55,3 0-85,14 0-26,9-3-1301,12-3 1238,15-4-1532,-24 4 0,3 0 1160,5 0 0,2 0-45,6-1 0,2 0-45,6 1 1,1 0-45,-18 2 1,0 0 0,1 1-693,3 0 1,-1 0 0,1 0 663,1 0 1,1 0-1,0 1-461,0-1 0,1 0 0,0 1 443,0-1 0,0 1 0,0 0-211,1-1 0,0 0 0,0-1 201,0 1 1,-1 0 0,1 0-41,1-1 1,-1 0 0,1 0 17,-1 0 0,1 1 0,-1-1 68,1-1 0,-1 1 0,1-1-98,-1 1 0,0 0 0,0 0-7,0 0 0,0 0 0,-1 0-17,0-1 0,0 1 0,-1 0 37,0 1 0,-1-1 1,1 1-70,-2 0 0,0-1 1,-1 1 1,-2-1 0,0 1 0,3 0-69,12-1 0,4 0 0,-4 1 75,-14 0 0,-3 0 0,2 0-106,11 0 1,1-1 0,-5 1-329,0 1 1,-4 0-210,-2 0 1,-2 0-216,-5 1 0,-2 0-190,-4 1 1,-1-1 1155,24 1 0,-29 0 0,-5 0 0</inkml:trace>
  <inkml:trace contextRef="#ctx0" brushRef="#br0" timeOffset="69750">17109 6740 11411,'57'-12'492,"-1"0"1,1 1 0,-4 1-334,-13 3 1,-1 1-1221,6 0 0,2-1 1148,4 0 0,2 1 132,5-1 0,1 0-189,-17 2 0,1 1 0,1 0-134,3 0 0,0 0 0,1 1 122,2-1 1,1 1 0,0 0-14,3 0 1,0 1 0,0 0 1,2-1 1,0 1-1,0 1-262,2-1 0,0 1 0,1 0 268,-1 0 0,1 0 1,0 0-3,1 0 0,-1 1 0,1-1 0,-2 0 0,1 1 1,0-1-1,-1 1 0,-1-1 0,0 0 4,-1 0 0,-1 0 0,0 0-11,-2 1 0,0-1 0,-1 0 16,-3 0 1,0 0 0,0-1 71,-3 1 0,0 0 0,-1 0-84,18-1 1,0 0-18,-6 0 1,0 0-20,-6 0 0,1 1-199,11-1 0,-1 0-53,-19 1 0,0 0-249,8 0 0,-3 1-3011,7 0 3540,-4 0 0,-25 0 0,-4 1 0</inkml:trace>
  <inkml:trace contextRef="#ctx0" brushRef="#br0" timeOffset="70126">16499 7995 17878,'47'2'198,"0"1"0,0-1 1,-2 1-1,0-1 1,-5-2-90,-2-3 0,-3-1-1002,6 1 0,0-1 971,5 0 1,2-1-631,4 0 1,1 0 595,5-1 1,2 0-335,-16 2 0,0 0 0,1 0 295,3 0 1,1 0 0,1 0-605,3 0 1,1 0 0,0 0 579,3 1 0,1 0 1,0 0-255,3 0 1,0 1-1,1 0 250,-16 0 1,0 1 0,2 1-1,4-1-20,4 2 0,6-1 0,4 2 0,0-1 1,-2 1-1,-5-1-116,3 1 1,-5 0 0,0 1 0,4 0 144,-3-1 0,5 1 0,2 0 0,-1 1 0,-3-1 0,-7 1-105,9 2 0,-7 0 0,2 1 106,-1 0 0,3 0 1,0 1-1,-4-1-4,2 0 0,-4 0 1,3 0-11,-7 0 1,3 0-1,-1-1 1,-4 0 141,15 3 0,-5-2-337,-4 0 1,-1 0-138,-6 0 1,-1 0-160,-5-1 0,-2 1 292,-4-1 1,-1 0-4214,4 1 0,-3-1 4439,9 3 0,-5-2 0,-30-5 0</inkml:trace>
  <inkml:trace contextRef="#ctx0" brushRef="#br0" timeOffset="70491">17000 8878 5674,'-11'41'474,"0"1"0,0-4 1,8-7 2120,20-20-1755,7-1 1185,8-2-1389,4-6 0,3-1-332,-4-1 0,4-2-141,12-1 1,11-2 0,3-1 0,-6 0-84,-6 1 0,-5 1 0,6-2-75,-4 1 1,4-1-1,3 0 1,-2 0 0,-4 1-3,9 0 1,-4 0 0,5 0-9,-8 1 1,4 0-1,2 0 1,-1 0-1,-3 1-363,2-1 1,-3 1-1,1 0 1,2 1 370,1-1 0,3 0 1,0 1-1,0-1 1,-4 2-306,-3-1 0,-3 1 0,0 1 1,-1-1 303,1 2 1,0-1 0,0 0 0,0 1-5,-2 0 1,0 0 0,0 1-1,3 0-126,0 0 0,4 0 1,0 1-1,-1 0 1,-2 0 131,-2-1 0,-2 1 0,0 0 1,2 0-15,11 1 0,2 0 0,0-1 0,-5 1 30,-4-2 1,-4 1-1,0-1-9,-3 0 0,0 0 1,-1 0-3,-2-1 0,0 0 1,-1 0 69,16 0 1,-1-1-86,-5 1 1,1-1-85,8 0 1,-1-1-102,-19 0 1,-2 0-227,8 0 0,-5 0-1527,0-3-6004,-12 2 8220,-11-1 0,-11 2 0,-5 0 0</inkml:trace>
  <inkml:trace contextRef="#ctx0" brushRef="#br0" timeOffset="71377">17794 4742 17399,'0'-9'2452,"0"2"-1861,0 7 616,0 0-250,1-63-110,1 38-777,-1-11 1,0 4-24,0 20-259,0 10 201,-1 1-66,0 6-202,0 3-18,0 7 302,0 5 0,0 4-15,1 21-838,2-5 740,1 17 55,4-12-46,0 2-1848,4 0 1815,1-1-9,3-3-1020,2-3 1014,3-6 1,2-4 50,0-6 45,1-6-17,12-2 108,-8-9-38,12-1-349,8-13 315,-8-1-1038,17-9 1162,-11-2 49,1-3 503,2-5-553,-13 4 1,0-1-49,-8 5 0,-1-1-501,9-6 1,-1-2 647,9-10 6,-5-2-111,-9 4 1,-1-1 54,4-10 728,-8 11 1,-3 2-805,-5 0 486,1-10-365,-8-2-187,-2 2 873,-7 6-979,-4 14 1247,-1 4-1278,-4 2-50,-7-2-97,7 9 429,-3-1-634,8 13-283,0 4-1398,1 5 2364,-2 9 0,2-9 1,0 2-1</inkml:trace>
  <inkml:trace contextRef="#ctx0" brushRef="#br0" timeOffset="71849">19764 4767 17070,'-3'-7'2414,"1"2"-1663,2 5 805,0 0-1528,-18-9 0,12 22-16,-15 0-7,15 27-403,0 3 398,1 0-1281,2 0 1292,3-2 11,6-4 12,5-2 33,8-4 28,4-4 24,7-5 21,5-4 5,5-6 9,-9-7 0,1-1-718,18-1 645,-17-4 1,-1-1 80,12-7-16,-2-5-6,-1-4-6,-2-4 0,-3-5-1296,-12 6 0,-2-2 1297,8-16-71,-10 13 0,-3 0-672,1-15 703,-3-1 101,-1-20-101,-7 17 12,-1-11-46,-6 22-22,0 4 679,0 4-723,-2 4-1,-1 3 301,-2 2-654,3 8 2511,-1 1-7663,2 7 5943,1 12 1,0-9 0,0 9 0</inkml:trace>
  <inkml:trace contextRef="#ctx0" brushRef="#br0" timeOffset="84272">16115 10491 13141,'-47'0'166,"0"0"0,6 0 1,7 0 40,12 0 1073,9 0-1319,8 0 418,3 1-396,5 2 446,3 3-227,8 2 39,8 2 5,10 2-2582,10 0 2656,15-2-158,-24-5 0,4-1 62,8-1 1,4-2-1,0 1-1221,14 0 0,1-1 1071,-4-1 1,4-1 0,-2 0-529,-9 0 1,-1-1 0,0 0 490,4-1 1,1-1-1,1 1-349,4-1 0,0-1 0,1 1 326,-13 0 0,0 1 0,0-1 0,1 0-3,1 0 0,1 1 0,1-1 1,0 0-1,1 0 0,1 0 0,0 0 1,0 1-3,2-1 1,0 0 0,0 0 0,0 0 5,1 1 0,-1 0 1,2 0-1,4 0 9,-8 0 0,4 0 1,2 1-1,0 0 1,-1-1-1,-3 1-5,0 1 0,-3-1 0,-1 1 0,1-1 0,3 1-1,1 0 1,2-1 0,3 1 0,-1 0-1,-2 0 1,-4 0 9,9 0 0,-4 1 0,-2 0 0,1 0 4,0 0 0,0 0 1,0 1-1,-1-1-2,-1 1 1,-1-1 0,0 0 0,0 1-6,-2 0 0,0 0 1,0 0-1,-1 0 1,-2 0 1,0-1 0,-1 1-1,0 1-7,-1-1 1,-1 0 0,0 0 0,-1 0 4,13 0 0,-1 0 1,3 0-4,-5 0 0,3 0 0,0-1 0,-4 1-10,2 0 0,-4 0 0,2 0 108,-5-1 1,2 1 0,-1 0-1,-5-1-110,-3 1 1,-4 0-1,0 0 167,18 0 1,-2 0-180,-3 0 0,0 1-3,-6-1 1,2 0-26,12 1 0,-1 0-5,-17-1 0,-1 1-26,9-1 0,-1 1-201,10 0-560,-7-2-1916,-7 1-5686,-9-1 8425,-12 0 0,-13 0 0,-7 0 0</inkml:trace>
  <inkml:trace contextRef="#ctx0" brushRef="#br0" timeOffset="85280">16873 9062 9531,'-50'1'1314,"0"-1"1,5 0-1,10 0-580,23 1 296,4-1-733,4 0-151,1 0 369,3 0 264,10 0-415,0-1-112,14-1-118,3-3-44,9-2-12,10-1-606,8-3 581,-23 5 1,1 1-470,2-1 0,4 0 455,2 0 0,3 0 1,0 0-1324,9 0 1,1 0 1286,-5 0 1,3 1 0,-2 0-10,8 0 1,-2 1 8,4 0 0,0 1-1019,0 0 1,1 0 1015,1 1 0,0 0 3,0 1 0,1 0-227,-1 0 1,1 0 220,-1 0 1,1 1-491,-2-1 0,-1 1 482,0 0 0,-1-1 16,-2 1 1,-1 0 31,-1 0 0,0 0-37,-3 0 0,1 0 8,-2 0 1,1 0-7,-5 0 1,5 0 36,6 0 0,6 0 1,-4 0-4,-1 0 1,0 0-4,1 0 1,4 0-1,-6 0 20,-5-1 1,-3 1-7,2 0 1,0 0 0,2 0 0,0 0-4,2 0 1,0 1-6,0 0 1,0 1-4,0 1 1,-1 0-4,0 1 1,0 1 35,-2-1 0,1 1-26,-7 0 0,2 1 0,0-1-21,-2 1 1,1 0-1,-1 0-11,0 0 0,-1 0 1,-1 0 4,14 3 1,-6-1 217,-18-3 0,-2 0-150,27 4 1110,-6-1-1065,-5-2 27,-4-2 35,-6-2 27,-1-1 830,9-3-863,-10-1 134,24-7-179,-21 0-5,13-2 1388,-11 2-1428,1 1-16,3 0-1213,3 1 1162,2 1-5,-2 0 501,-1 1-496,-5 0-318,-4 1 329,-6-2 6,-5 1 892,-5-1-881,-5 1 3111,-4 0-3089,-2-2 72,-4 2-407,-3-1 237,-3 1-1923,-1 1 1943,-2-2 0,2 3 0,-2 1 0</inkml:trace>
  <inkml:trace contextRef="#ctx0" brushRef="#br0" timeOffset="85755">19875 8011 5166,'-50'0'651,"0"0"1,4 1 0,6 0 317,1 0 1350,6 1-1669,5 0-208,4 0 745,7 1-1019,5-1 608,6 1-327,3 0 1661,5 1-1320,4 0 363,8 0-520,8 0-72,8-1-150,3-1 1,3 0-780,-5-1 0,2 0 477,15 0 1,2 1-909,-7-2 0,1 1 888,4-1 1,1 1-15,3-1 1,1 0-12,3 0 1,1 0-1236,2 0 0,1 0 1213,2 0 0,0 0-16,-19-1 0,0 1 0,0-1-556,0 1 0,0-1 0,0 0 541,0 0 0,1 0 0,-1 0-287,0 0 0,-1 0 0,1 0 287,19 0 1,0-1-214,-2 1 0,0-1 213,-3 1 1,-1 0 333,-3 0 0,2-1-327,-9 1 1,3 0 0,-4-1 248,7 0 0,-2-1-262,12 1 1,-1-1-15,-23 0 1,-3 1-3,-2 0 0,-1 0-51,26-4-72,-9 2 1405,-5 0-1669,-8 0-341,-7 0-1898,-5-1-5641,-11 1 8507,-2 0 1,-9 3 0,-2 0-1</inkml:trace>
  <inkml:trace contextRef="#ctx0" brushRef="#br0" timeOffset="86291">20174 6367 26906,'-41'15'1106,"1"0"1,1-2 0,15-1-310,28-3-3112,5-2 1823,8 0 522,7-2 174,9-1 58,10-1-4680,9-2 3894,11 0 310,-27-1 1,0 0 666,4-1 0,1 0-140,2 0 1,1-1-106,2 0 1,2-1-93,-1 1 1,4-1 0,-2 0-982,10 0 1,-1-1 872,-6 1 0,2-1 1,-3 0-500,6 0 1,-3-1 489,3 0 1,-1 0-11,1-1 1,0 0 0,0-1 1,0 0-9,0 0 1,0 0-43,0 0 0,-1 0 30,0-1 0,-1 1 53,0 0 0,-1 1-17,-2-1 1,-1 1-19,-3-1 0,0 2 221,-4-1 1,1 1-402,10-2 0,-2-1-5,-16 4 0,0-1-1772,17-5 1,-5 0-6404,-13 3 8366,4-5 0,-35 10 1,-3 1-1</inkml:trace>
  <inkml:trace contextRef="#ctx0" brushRef="#br0" timeOffset="87037">16863 6730 14449,'-53'12'916,"0"0"0,5-2 0,6 0-325,8-1-70,7-2 173,5-1 316,6 0-115,9-3 216,4 0 1152,14-2-1449,4-1-172,13 0-102,4-2-213,11 0-3485,11-3 3211,-21 2 0,1 1-55,6-2 1,1 0-428,6-1 0,1 1 502,5-1 1,1 0-752,5-1 0,0 1 660,-18 1 0,1 0 0,3 0-281,0 0 0,4 0 1,0 0-1,-2 0-545,3 0 1,-2 0-1,3 0 828,0 0 0,4 0 0,-2 0 0,-8 1 0,-4-1 0,-5 2 0,-1-1 1,1 1-1</inkml:trace>
  <inkml:trace contextRef="#ctx0" brushRef="#br0" timeOffset="108121">3001 5399 10371,'-12'-1'851,"3"1"-167,9 0 218,-62-18-948,42 11 466,-15-3 0,5 0 117,25 5 45,3 2-616,7 1 282,2 2-170,8-1 12,3 1-17,5 0-22,4 0-1,4 0-272,5 1 278,-5-1 0,2 1-2741,23 1 2741,-16-1 0,2 0 0,-8-1 0,2 0-1047,26 0 0,2 1 1027,-11-1 0,1 0-507,-4 0 0,3 0 0,-2 0 499,12 0 0,-2 0-316,-17 0 0,0 1 1,1-1 309,2 0 1,0 1-1,0 0 0,3 0 1,-1-1-1,1 1 0,2 0 1,1 0 0,-1 0-3,1-1 1,0 1-1,4 0 12,2 0 0,4 0 1,0 0-1,-2 0-4,-12 0 0,-1 0 0,-1-1 0,2 1-16,1 0 0,2 0 1,1-1-1,-1 1 1,-3 0 15,13 0 0,-4-1 0,5 1 13,-12-1 0,4 1 1,2-1-1,-1 0 1,-3 0-12,2 0 1,-3 1 0,0-1 0,3 0-3,-1 0 0,1 0 0,1 0 0,2 0 0,2 0 35,-6 0 0,2 0 0,2 0 1,1 0-1,-1 0 0,-3 0 0,-2 0-36,0 0 0,-3 0 0,-2-1 0,2 1 0,4 0-11,0 0 1,4 0 0,2 0 0,1 0 0,-1-1 0,-3 1-1,-6 0 10,8-1 1,-5 1 0,-3-1 0,2 1-6,1-1 0,0 0 0,1 0 0,-1 1 45,0-1 1,0 0 0,0 1-1,0-1-49,-1 0 0,1 0 0,0 0 0,-1 0-25,0 0 0,0 1 0,-1-1 0,1 0 3,-1 0 1,0 1 0,0-1 0,0 0-15,-1 1 1,-1-1 0,1 1-1,-1 0-29,-1-1 1,0 1-1,0 0 1,-1-1-63,15 1 0,0 0 0,-1-1-85,-3 1 1,1 0 0,-1 0-135,-3 0 1,0 0 0,-1 0-415,-2 0 0,0 0 0,-1 0-600,-3 0 1,0 0 0,-2 0 118,15 0 0,-2 0 1224,-10 0 0,-5 0 0,3 0 0,-22 0 0</inkml:trace>
  <inkml:trace contextRef="#ctx0" brushRef="#br0" timeOffset="108930">2617 5505 7968,'-4'-10'5618,"0"2"-4067,4 8 707,0 0-1491,-16-61-1618,12 42 1053,-6-15 0,3 4 414,7 22-426,1 2 40,6 2-191,-1 2-6,5 3 1,-2 4 5,1 4-5,2 3-6,1 4 5,0 4 1071,0 3-1076,-1 4 0,0 5 4,-1 4 54,-5 9 0,0 3-22,-3-16 1,0 0-1037,0 23 0,0 0 1054,-3-20 1,-1-1-1,-1 4 1,0 0 7,-1 2 0,0 2-381,-2 1 1,-1 2 378,1 0 0,-1 2 1,0-1-1029,-2 10 1,1 0 990,0-7 0,0 3 0,1-3 27,-1 8 1,1-2-9,0 3 1,1 1-876,-1 2 1,1 0 864,1 0 1,-1 3 41,2-3 0,-1 5 1,1-3-288,1-13 1,-1-1 0,1 2 186,0-2 1,0 3-1,0-1 1,0-2-258,0 1 1,0-1 0,0-1 235,1 2 0,-1 1 0,0-1-7,0 1 1,0 0 0,0 3 13,0 1 1,0 5 0,0 0 0,0-3-68,0 4 0,0-3 0,0 3 62,0-3 0,0 3 0,-1 0 0,1-4 32,1 0 0,-1-3 0,0 0 7,0 1 1,0-1-1,0 1-9,0-1 1,1 0-1,-1 0 7,0-1 1,0 1 0,1-1-5,-1 0 1,0-1 0,0 1-2,0-1 0,1-1 0,-1 1-4,0-2 1,0 0-1,0 2-11,0 0 0,0 3 0,-1-1 0,1-2-6,0 3 1,-1-3 0,1 2-5,0-4 0,0 1 0,0 2 0,0-2-18,0-2 0,1 1 0,0-2 0,0-2-19,0 2 1,0-1-1,0 1-30,0 12 1,0 2 0,1-4-121,1 1 1,0-2 80,1-1 0,0-1-450,2-2 1,2-1-477,0-3 0,3 0-1568,1-4 0,1-1 69,-1-6 0,2-2 2541,9 21 0,-9-28 0,-5-13 0</inkml:trace>
  <inkml:trace contextRef="#ctx0" brushRef="#br0" timeOffset="109723">9928 5549 22211,'12'-32'311,"-1"-1"1,8-18 150,-16 49-410,-1 1 117,0 2-177,0 3 57,2 4-58,1 2 171,3 4-176,0 3-12,2 4-17,0 2-11,0 4 47,-2 3 42,0 4-1,-4 3 4,1 4-857,-2 3 869,-1-9 1,0 2 27,1 24-1322,-1-19 0,0 0 1275,-1-8 0,0-1 8,1 3 0,-1 1-566,0 1 1,-1 1 556,1 2 1,-1 0-3,1 1 0,-1 2 13,-1-1 0,0 3 0,0-1-7,0 10 0,-1 1-10,1-8 0,-1 3 0,0-2 32,-1 8 0,1-3-629,0 4 1,-1 0 625,1 0 0,0 1-6,0 2 1,0 0-14,0 0 0,1 1-10,0-19 0,0-1 0,0 1-6,1 0 1,-1 1 0,1-1 3,-1 1 1,0-1 0,1 4-1,0 0 0,0 4 1,0 0-1,0-3-5,0 3 0,-1-1 0,1 4 8,0-4 1,0 5 0,0 1 0,0 0 0,0-6-285,0 5 0,0-4 0,0 3 282,0-3 1,0 3 0,0 0 0,0-3 8,-1 0 0,1-3 0,-1 1-1,1 0 1,-1 0 0,0 0-92,0-1 0,0 1 0,-1 2 114,1-1 1,-1 3 0,0 2 0,-1 1 8,0 1 1,0 2 0,0 1 0,0 0 0,-1-2-134,1 4 0,0-2 0,0 0 1,-1 2 84,1-8 1,-1 4 0,1-1-1,-1-3 1,1-5 2,0 0 1,0-4 0,0 0-6,-1 0 0,1 1 0,0-2-8,0 1 1,0-1 0,-1 0-3,1-2 1,-1 1 0,1-1-21,-3 20 1,-1 0-15,0-1 0,0-1-42,-1-2 1,-2 1-151,0-6 1,-1 1 0,0-2-89,-2 5 0,-1 2-636,-1-1 1,-3 5 0,0-4 946,3-11 0,0-2 0,0-2 0,-1 5 0,1-3 0,2-8 0,0 0 0</inkml:trace>
  <inkml:trace contextRef="#ctx0" brushRef="#br0" timeOffset="110512">3135 11962 26249,'-44'-23'-1885,"9"4"-4380,31 19 7052,0 0 1133,1 0-1509,-1 0 809,1 0-881,-1 0-159,2 0 490,0 0 2821,2 0-3626,4 0 45,2 0 0,7 0-23,2 0-33,5 0-17,6 0 34,6 0 269,8 0-6,9-1-24,6 0 0,13-1 1,-4 0-1775,-4 0 0,1 0 1685,-7 0 1,7 1 0,0-1 0,-6 0-746,-8 0 0,-4 1 0,0-1 754,4 0 1,1 0 0,1 1-511,1-1 1,2 0 0,0 0 453,1 0 0,1 0 0,4-1-183,-10 1 1,4 0-1,1 0 1,0 0-1,-2 0 191,1-1 1,-2 1 0,-1 0-1,4-1 3,0 1 1,3-1 0,0 1 0,0-1 0,-3 0 2,-2 1 0,-2-1 0,-1 1 1,0-1 57,1 1 0,-2-1 1,3 1-1,5-1-66,-6 0 1,5 0-1,3 0 1,2 0 0,-1-1-1,-2 1 1,-5 1-124,14-2 0,-5 1 1,0-1-1,6 1 83,-15 0 0,6 0 0,1-1 1,1 1-1,-1 0 0,-4 0 1,-4 0-48,5 0 0,-5 0 1,-1 0-1,0 0-5,1 1 1,0-1-1,0 0 1,3 0 56,2 0 0,4 0 1,0-1-1,0 1 0,-3-1-69,0 1 1,-3 0-1,0 0 1,3 0-21,-1 0 0,3 0 0,0-1 0,-1 1 1,-4 1 136,13-2 1,-5 1 0,1 0 55,-2 0 1,0 0 0,4 0-1,-15 1 0,2-1 0,2 1 0,-1 0 0,-2-1-19,-1 1 1,-3 0 0,1 0 0,2 0-13,10 0 0,4-1 0,-1 0 1,-4 1 5,-2 0 0,-4 0 1,-1 0-9,1 0 1,-1 0 0,-1 0 100,-1 1 1,0-1-1,-1 0-110,-1 1 1,-1-1 0,-1 1 71,-1 0 1,-1 0 0,0-1-102,18 1 0,-2-1-48,-4 1 0,-2 0-96,-4 0 1,-1 0-278,-6 0 1,-1 0 442,10 1 0,-4-1 0,-2 1 0,7-1 0</inkml:trace>
  <inkml:trace contextRef="#ctx0" brushRef="#br0" timeOffset="112591">4152 8207 22040,'-43'-25'54,"1"-1"1,2 3 0,5 10 47,9 23 277,-6 8 331,-3 6-153,-4 6-132,-2 6-3198,-2 5 3175,1 5 39,2 2-386,6 3-134,7-2-407,8-2-30,9-3 836,7-4-827,10-5-2293,7-3 2325,12-6-1250,27 3 1491,-7-12 324,-13-8 1,0-3-366,19-2-1593,1-7 1235,4-5-431,1-4 140,1-5-5035,1-2 5959,-25 7 0,-2 0 0,2-1 0,-2 0 0</inkml:trace>
  <inkml:trace contextRef="#ctx0" brushRef="#br0" timeOffset="117283">5181 8623 19924,'57'-17'-17,"-1"0"0,-2 1 0,-5 5-134,2 9-3420,6 0 3123,6 1 100,-30 1 1,0-1-208,2 1 1,0 0-460,2 0 0,0 0-1005,0 0 0,1 0 2019,7 0 0,-4 0 0,5 0 0,-2 0 0</inkml:trace>
  <inkml:trace contextRef="#ctx0" brushRef="#br0" timeOffset="117633">7810 8422 13701,'-44'-4'579,"-1"-1"0,8 1 0,6 1-411,14 2 1597,11 1-1754,2 0 1065,3 0-852,11 0 257,1-1-408,13-1-129,18 1 1027,-4 0-1279,19-1-191,-7 2-3689,7 0 3541,-26 0 1,1 0-943,3 0 1,1 0-459,2 0 0,1 0-521,-3 0 0,0 0 2568,26 0 0,-29 0 0,-14 0 0</inkml:trace>
  <inkml:trace contextRef="#ctx0" brushRef="#br0" timeOffset="117823">9450 8364 20072,'-32'-11'-17,"1"1"0,-19-8 1294,50 18-1636,0 0-33,11 0-918,0 2-2200,12 1-5161,-5 1 8671,-1 0 0,-7-2 0,-5-1 0</inkml:trace>
  <inkml:trace contextRef="#ctx0" brushRef="#br0" timeOffset="118350">3315 9844 18683,'41'0'-481,"0"0"1,-5-1 0,1-1-632,9 1 0,1-1-3804,-9-1 1,-2 0 4235,0 1 0,-2 0 1,4-1-1,-15 1 0</inkml:trace>
  <inkml:trace contextRef="#ctx0" brushRef="#br0" timeOffset="118583">6063 9818 14947,'-4'0'3411,"0"0"-375,4 0-3367,-5 0-117,21-2-470,7 0-2157,18-2 0,5 0-1841,-13 2 1,1-1 4641,12 0 0,-3-1 1,-11 2-1,-12 0 0</inkml:trace>
  <inkml:trace contextRef="#ctx0" brushRef="#br0" timeOffset="118802">8298 9806 23612,'50'-12'-196,"-6"3"51,-24 7-51,1 2-56,1 0-152,2 0-1181,14 2-17,-9 0-1434,11 2 3036,-10 0 0,-15-2 0,0 0 0</inkml:trace>
  <inkml:trace contextRef="#ctx0" brushRef="#br0" timeOffset="120640">4201 7170 13181,'3'-58'1506,"1"-1"1,0 14 0,-3 7-1008,-3 3-164,0 26 856,0 5-1186,0 2 356,0 2-372,0 5 45,-1 4 205,-1 8-222,-2 7-23,0 6 598,-1 7-620,-1 4-2511,-1 3 2528,-2 2 22,-1 2-535,-1-1 524,-1 0 6,-1-2-1,-1-5 34,-2-5 12,0-7 27,-1-4 29,-1-7 150,-11-3-117,7-8-17,-9-1-11,10-9-349,0-1 343,0-6-47,2-1 75,1-3-33,2 1-6,1-3 2218,2 1-2274,-1-1 34,4 1 634,-1 0-645,4 1 89,-3-1-67,4 5 475,-1 1-497,5 6 27,2 2-134,0 1-16,2 1-63,0 6 130,2 1 5,2 6-11,2 3 0,1 3-5,1 3 21,5 15-942,0-7 937,3 10-11,0-12 5,-1-2 1,4-1 11,2-3 16,3-5 7,3-3 4,5-6 18,4-5 11,5-4 0,3-5 50,-10-4 0,1-2 34,19-9-68,-19 6 1,0-1 89,13-9 6,-3 0-11,-3 1 38,-5 1-16,-5 1-5,-6 2 5,-5 4-28,-5 1-11,-5 3-17,-4 3-17,-4 4-61,-1 1-62,-2 3 496,0 0-923,-4 7-469,0 2-1378,-6 7-7208,3 0 9482,0 1 0,3-8 0,2-3 0</inkml:trace>
  <inkml:trace contextRef="#ctx0" brushRef="#br0" timeOffset="121866">5655 11265 8733,'-7'-36'963,"0"11"1865,1 41-2274,-2 13-273,2-4 5,0 10-1,3-7-38,1 3 296,0 24 143,0-7-583,0-13 1,1 0 53,-2 25-96,0-26 1,1-1-304,-1 3 1,-1 1 280,1 1 0,-1 0-14,0 1 0,0 1-5,0-1 0,1 0-9,-1 1 0,1-1-3,-1-1 1,1-1-266,1-1 1,-1-2 267,1-1 0,1-1 23,-2 26-6,2-7 5,1-5 6,-1-6 17,1-5 292,-1-5-281,0-5 1446,-1-5-1468,0-4 2789,0-5-2806,0-3 1166,2-3-1110,-2-2 677,2-1-50,0-1-560,-4-1-84,0 0-78,-7-1-17,-2-1-45,-18-3 17,3 1 6,-13-3-9,7 0 0,-1 0 48,-11-4-574,8 2 0,2-1 591,-7-4 11,2-2-1,0-2-3001,1-2 2996,1-1 11,2-1-407,1 0 401,2 1 1,2 2 6,2 0-12,1 3 6,3 1-6,1 2 11,2 2 6,3 3 751,3 1-751,4 3 3161,4 0-3161,4 3 658,2 0-899,2 0 162,4 5 91,2 3-18,5 5 0,4 4-10,4 4-7,3 3-672,6 2 690,2 1 16,5 1-11,3-1 8,-8-7 1,2-1-15,17 10-889,-14-11 1,-1-1 888,15 4 23,1-3-548,-4-7 1,2-1 536,11 1-9,-13-4 0,-2-2 37,0-3 10,-3-3 12,-3-2-22,-4-4 0,0-3-23,0-3-135,1-2 108,4-3-7,3-2-240,4-2 224,3-1-14,-2 3 0,2 0-29,-19 8 1,1 1-51,15-7 1,-2 3-406,-7 4-595,-10 5 655,-8 3-4912,-10 2 5689,-8 5 0,-1-2 1,-2 1-1</inkml:trace>
  <inkml:trace contextRef="#ctx0" brushRef="#br0" timeOffset="123211">3311 13792 10065,'0'-43'975,"1"0"1,-1 0 0,1-15 0,0 5 41,0 19 0,0 4-4867,1-12 4505,-1-2 1806,0 20-2209,-1 11 686,0 2-1022,0 9 239,0 2-205,0 5 3464,0 4-3369,0 6-23,1 7-10,1 4 10,0 6-11,1 5-11,1 4 0,-1 5 6,1 3-1327,-1 3 1270,1 3-1781,-1 1 1686,2-1-39,0-1 0,2-5 34,1-3-598,0-7 676,0-5 22,0-6 18,-2-5-1,-2-4 969,-2-3-970,-1-4 1826,0-2-1780,-1-4 983,0-2-781,0-1 890,0-2-1041,0-6-28,-1-1 16,-1-6 12,-1 0-6,-1-1 5,-2-3 23,2 0 50,-2 0 46,2 2 44,0 1 16,0 3-66,2 3-79,0 2-145,2 3-325,-1 1 352,1 8 57,0 0-6,0 7-17,0 0 11,1 3-16,1 0 11,3 0-6,0 1 0,3 0 23,1 1-1,2-1 23,2 1 0,2 0 12,5 0 4,3-1-10,6-1-6,4-2-3398,7-2 3404,7-3-12,7-2-189,7-2 156,-29-5 0,2 0-958,0 0 1,1-1 954,1 1 1,0-2 1,1 1 1,-1-1-784,2-1 0,-1-1 784,0 0 0,-1-2 5,0-1 1,0 0 687,-1-1 0,-1 0-652,1-1 1,-1 1 0,0-1 0,0 0 0,0 0 0,2 0 22,17-3 0,2-1-286,-13 4 0,0-1 263,15-1 1,-1 0 2,-16 3 1,-1 1-3,2 0 0,-1 0-12,1 1 1,0-1-12,-1 1 1,1 1-6,-1-1 0,1 1-3,-2 0 0,1 0-3,-1 0 0,-1 0-6,-1 1 1,-1-1-6,-2 1 0,0-1 14,27-2-5,-6 0 10,-9-1 40,-10 2 1682,-9 0-1487,-10 2 3001,-7-2-3106,-5 1 376,-3-2-399,-4-5-95,1 2 0,-2-5 1364,-1 1-1375,0-2-11,0-3-18,2-4-5,1-4 6,0-4 0,5-7 10,1-5-508,4-6 509,2-3-3154,0-3 3148,1-1 11,-1 0-412,-2 1 440,-1 3 29,-5 4 10,-1 6 1,-2 5-1998,-3 5 1987,-2 7 231,-2 3-282,0 6 2069,-2 2-2164,4 5 77,1 3-279,3 4 3398,1 2-3387,1 5-55,1 4-169,2 7-336,1 5-515,-1 5-1165,0 6 2498,-3 8 0,-1-18 0,0 0 0</inkml:trace>
  <inkml:trace contextRef="#ctx0" brushRef="#br0" timeOffset="131669">12997 12962 18795,'-2'5'258,"0"-1"661,2-4-164,23 82-508,-16-40-1811,6 12 1,-2 3 1708,-9-1-30,-4-9 0,-2 2-512,1-9 1,-2 1 446,-3 17 0,-1-1 0,-1-10 1,-1-2-1,-1 6 1,0 0-1,-3 3 1,0 1-3,-2 4 0,0 0-673,4-17 1,1-1-1,-1 1 666,0 1 0,-1 0 0,0 3 39,-2 3 0,0 4 0,-1 0 0,1-2-468,-1 3 1,0-1 0,-1 2 433,2-1 0,-2 2 0,0 0 1,2-3 136,-1 0 0,1-3 0,0 3-124,-1 3 0,-2 3 0,1 1 0,1-3-190,-1 4 1,2-3-1,-2 3 145,1-3 0,0 2 0,-1 0 0,3-3-3,0-1 0,1-2 1,0-1-5,0 1 1,0 0-1,0 0-7,0 0 0,0 0 0,0 0-4,1 0 1,0-1-1,-1 1-4,1-3 1,0 0 0,0 3-10,0-1 0,-1 3 0,0-1 1,0-2-1,0 1 0,1-2 0,-2 2 4,2-5 1,0 3-1,-1 0 1,1-5-199,0-2 0,0-3 0,1-1 185,-7 19 1,1-1 277,-1-4 0,0 0-381,2-10 0,0 1 0,0-3-162,-1 3 0,-1-2-92,-3 10 0,0-4-3358,-1-1 3741,1-8 0,12-22 0,1-5 0</inkml:trace>
  <inkml:trace contextRef="#ctx0" brushRef="#br0" timeOffset="132552">12349 13095 6630,'45'7'416,"1"0"1,-3 0-1,-1-2 413,-6-1 0,-1-1-2542,-3 0 1,0-2 2124,15 2 0,0-1-93,-5-2 0,0 0-44,5 0 1,1 0-77,5-2 0,2 1-29,4-2 1,1 0-69,-18 0 1,2 0 0,0 0-226,2 0 1,1 0-1,1-1 216,1 1 1,1-1 0,1 0-7,2 0 1,0 0 0,0 0-2,3 0 0,0 0 0,0 0-2,1-1 0,2 1 0,-1-1-8,2 1 1,0-1-1,1 0-353,0 1 0,1-1 0,1 0 348,-1 1 0,1-1 0,1 0 12,-16 2 1,0-1 0,0 1 0,0-1-42,0 0 0,1 1 0,-1-1 0,0 1-125,1-1 0,0 1 1,0-1-1,0 1 115,0-1 0,-1 1 0,1 0 1,0 0-6,0-1 1,0 1-1,0 0 1,-1 1 9,1-1 1,-1 0 0,1 1 0,-1 0 6,0-1 1,0 1 0,-1 0 0,1-1 16,15 1 1,0-1 0,0 1-40,-2 0 1,-1 0 0,4-1 65,-14 2 1,3-1 0,0 0-1,0 1 1,-2-1-29,-1 1 0,-3-1 1,0 1-1,3 0 1,11-1 1,3 0 0,0 1-1,-5-1 19,-3 1 1,-3 1-1,-1-1-11,1 0 0,-1 1 0,0 0 56,-2-1 1,-1 1 0,0 0-74,-1 1 1,-2 0-1,1 0-6,-3 0 1,-1 0 0,0 1 6,18 2 1,-1 1-10,-4 1 1,-2 0-9,-3 0 1,-1 2 197,12 5 0,-2 2-203,-18-5 0,0 3 19,17 8 0,-3 2-33,-2 7 5,-22-11 1,-4 2 667,4 11-651,-7 4 0,-4 4-11,-5 4-5,-5 4-1,-3 5-11,-5 4 1012,-4 5-1018,-1-29 1,-2 1-279,-1 2 0,-2 1 273,-1 2 0,-2 1 0,-2 1 0,-2 3 0,0-1 46,-3 8 1,-2 0-45,3-5 0,-2 2 0,0-2-428,-3 6 0,0-2 423,-1 3 1,-1 0-346,1 2 1,-1 1 344,0 0 0,-1 1 0,2 1 1,0 0 186,-1 0 1,1 0-185,0 1 0,2-1 5,0 0 1,0 1-6,2-1 0,0 1 3,2-1 0,0 1-1,1-3 1,0 5-7,3-10 0,0 7 0,-1 0 0,2-5 0,0-5 0,2-3 0,-1 3 55,-1 5 0,-1 4 0,0 0 0,2-6-60,-2 8 1,0-4 51,1 3 1,-1-1-44,0 1 0,-1-1 0,0 0 0,0 0-3,-1 0 1,0-1-1,-1 0 0,-1 0-3,0-2 1,-1 1-12,0-1 0,-1-1 11,-1-1 1,0 0-15,0-1 1,-2 1 0,2-6 1,-2 2-1,0-2 5,-3 6 0,0-1 1,3-8 0,-2 1 0,2-3-4,-3 0 0,0-3 3,-1-1 0,0 0 5,-1-2 1,0-1 465,1-2 0,-2 0-460,1-1 1,-1-2-7,1-1 1,-1-1-1,0 0 1,0-2-6,0-1 0,0 0-269,0-1 0,-1-2 271,1 0 1,-1 0 3,0-2 0,0 0 333,-1-2 1,0 0-326,-1 0 0,0-1 388,-2-1 1,1-1-392,-2 1 0,0-1 3,-2 0 0,0 0-6,-2 0 1,-1 0-1,-1 0 1,-1-1-12,-2 1 0,-1 0 0,-2-1 0,-1-1-583,-3 1 0,0-1 575,-3 0 0,-1 0 13,-2 0 1,-3-1-2,0 0 0,-4 0 0,2-1 9,11-2 0,2-1 1,-2 1-226,1-1 1,-2 0 0,-1 0 0,4-1 222,-2 0 1,3-1-1,-3 1-141,-2-1 0,-4 0 0,-1 0 1,3-1 134,-4 1 1,3 0 0,-3-1 6,3 1 1,-4-1 0,1 0 0,4 0 0,-2 0 1,3-1-1,1 0-4,-3 0 1,1-1 0,-1 1 7,1-1 0,-1 1 0,0-1 7,0 0 1,0-1-1,0 1-7,0-1 0,0 0 0,0 0-8,2-1 1,-1 1 0,-3 0 17,1-1 0,-4 0 1,-1-1-1,4 1-44,-3-1 1,1 0 0,-1 0-46,3 0 1,-2-1 0,-1 1 0,5-1-169,0 0 1,2-1 0,1 0-511,-1 0 1,0-1 0,1 1-2049,3 0 1,2-1 0,1 1 2804,-16-2 0,5 0 0,-4 0 0,26 2 0</inkml:trace>
  <inkml:trace contextRef="#ctx0" brushRef="#br0" timeOffset="134612">13136 13715 16121,'-60'14'1237,"16"-3"-116,54-9-125,24 2-682,1-1-1221,21 3 1075,0-2-51,-5-1 1,3 0-84,-9 0 0,2-1-18,-6 0 1,2 1 0,2-1-863,7 1 0,1 0 0,-2-1 849,11 2 0,0-1-310,-8 0 0,3 1 0,0-1 307,1 2 0,1-1 0,-3 1-355,-11-2 1,-3 1-1,5 0 348,6 1 0,6 0 0,0 1 0,-5-1 1,-8-1 1,-5-1 0,3 1 1,11 1 0,2 0 0,-1 0-208,-1-1 0,0 0 0,-4 0 206,8 0 0,1-1-18,2-1 0,5 1 0,-6-1 1,-9-2 1,-2 0-18,13-2 1,-2 0-42,-23 0 0,-2-1-437,8-3 0,-2-1 36,14-3 482,-22 1 0,-3 1 0,-11 1 0,-5 0 0</inkml:trace>
  <inkml:trace contextRef="#ctx0" brushRef="#br0" timeOffset="135354">14060 14257 21556,'-14'9'308,"2"-1"-224,13 30-22,1-9 56,4 11-73,0-10-686,4 7 697,-2-16 371,5 2-209,-2-8 188,3-1-42,-5-10 314,9-6-426,-1-4-51,9-7-44,-1-6-1253,6-4 1231,5-5-26,-6 5 0,1-2 14,19-13-73,-16 12 1,0 0 62,13-10-24,1 1-5,-3 1-5,-1 3-12,-2 3-1074,-2 2 1052,-2 4-756,-2 2 744,-2 3-2298,-1 2 2265,-2 2 0,-2 4 825,-2 1-859,-2 3-28,-2 3-50,-1 1-100,-2 1 588,-2 1-1087,-3 3 74,-3 2 637,-1 10 0,-6-9 0,0 5 0</inkml:trace>
  <inkml:trace contextRef="#ctx0" brushRef="#br0" timeOffset="136256">17299 13942 15246,'59'18'181,"0"0"0,-1-1 0,-2-4-8,-13-10 1,0-2-2556,4 0 0,1 0 2592,3 1 0,1 0-39,3-1 0,1 0-345,2 1 1,2-1 251,1 0 0,1 1-11,-1-1 1,5 0 12,-6 0 0,4-1 1,-2 1-240,-13-1 0,-2 1 1,1-1 184,14 0 0,2 1 1,-3-1-5,-17 0 0,-2 0 1,0 0-382,21 0 0,0 0 387,-2-1 0,0-1-3,-1 1 1,-2-1 2,-2-1 0,-1 0-9,-2 0 1,-1 0 10,-4 0 1,-1 0 8,-3 0 1,-1-1 4,-4 1 1,-1-1 500,-4-1 0,-1 1-411,23-6 1132,-10-1-778,-5-4-259,-19 3 2193,-5-3-2349,-18 4-45,-8-1-17,-8-2 0,-8-1 1889,-9-1-1867,-6-1-980,-4 0 1019,-3 0 46,0 1-481,-1 1 542,2 2 264,-14-6-202,18 6 11,-8-3 0,22 7 0,6 2-22,5 1 270,4 2-399,5 1 1564,3 2-1688,3 0 1013,1 1-973,7 2 11,2 3-6,9 4-5,4 4-11,7 6-1,6 3-5,6 4-1296,4 3 1290,2 3-5,0 1-12,-2 2-21,-4-1-40,-7 1-51,-7-1-78,-7 1-1260,-18-3 0,-6 0-3417,-8 10-26,1-11 1,-3-2 4450,-12-4 1,13-11 0,4-7-1</inkml:trace>
  <inkml:trace contextRef="#ctx0" brushRef="#br0" timeOffset="137129">12942 15534 16342,'-25'4'1014,"5"0"-550,20-4 954,0 0-1261,6 0 39,1 0 5,8 0-27,6 0-34,8 0-22,8 0-1612,11 0 1562,8 1-43,-25 0 0,2 0 3,2-1 0,0 1-11,1 1 0,2-1 18,10 2 1,5 0-1,-4 0-7,-2 0 0,2 0 20,10 1 1,8 0 0,-9 0 4,-14-1 0,-3-1-743,13 1 0,0 0 771,-17-2 0,-3 0 0,0 0 1,0-1-1,-1 1 0,-2-1 81,30 0-853,-6 0 836,-5-2-32,-7 1-18,-6-3-16,-8 1-12,-5 0 28,-8 0 11,-6 2-27,-5-1 1086,-3 2-1254,-2 0 1464,-4 0-1723,-2 0 907,-4 0-5442,-11 2 4883,-1 0 0,4 1 0,6-2 0</inkml:trace>
  <inkml:trace contextRef="#ctx0" brushRef="#br0" timeOffset="137653">12907 16066 21483,'-27'-6'28,"6"6"-28,26 28 12,1-1-12,1-1 11,1-2-5660,0-2 5666,3-2 33,-1-4 1572,9 0-1449,-5-7 1141,15-1-1096,-9-11-27,11-3-341,-3-7 285,5-3-12,5-4 2125,3-3-2141,2-2 16,2-2 6,1-3 11,1-1-266,-1-1 260,-13 10 1,-1 0-23,17-11-23,-10 6 1,0 1-6,3-2-23,9-6-19,-22 17 0,-2 1-36,8-2 379,14-7-401,-26 18-24,-3 2 1094,0 2-1418,7 2-672,-2 7-112,-2 0-844,-4 5 1992,-9 0 0,-4-5 0,-2-1 0</inkml:trace>
  <inkml:trace contextRef="#ctx0" brushRef="#br0" timeOffset="138447">15740 16080 16426,'-7'0'73,"1"1"-17,6-1 2498,0 0-2072,64 3-4336,-8-4 4019,1 1 0,7-1-1,-9-1 1,3-2-1,-2 1-511,-9 0 0,-1 0 1,5 0 394,-1 0 0,5 0 0,3 1 0,0-1 1,-1 1-423,6-1 0,0 2 0,-1-1 0,0 0 379,1 0 1,1 0 0,-1 1-1,-1-1-268,-1 1 1,-1 1-1,-1-1 0,-3 1 265,-2-1 0,-3 1 0,0 0 0,0 0 0,0 1 0,-1-1-1,-1 1 1,-1-1 0,0 1 196,-2 0 0,0-1 0,-1 1-198,-1 0 0,-1 0 0,0 0 3,18 0 0,-2 0-1,-2-1 1,-1 1 5,-6-1 1,2 0 125,-3-3 1,3-1 0,-5 0-127,-4 1 1,-2-1 7,18-4 1,-5-2 39,-18-1 1540,-9-3-1467,-7-4 505,-10 3-595,-17-10-28,-24 4 12,-7 0 738,-1 7 1,-1 1-717,-19-3 65,18 5 1,-1 1-78,8 1 1,1 1 8,-2 0 1,0 1-287,-1-1 1,-1-1 461,-14-1 1,-1-1-85,15 3 1,-1 1 2,-9-3 0,1 2 87,-8-2-5,7 3-1216,8 1 1153,10 1-27,7 1 1333,8 2-1401,6 0 581,4 1-653,4 1 16,8 3 23,3 1 11,11 5 6,6 0-17,8 3-9,-1-1 1,2 1 866,-7-3 1,2 1-862,12 3 0,1 1-14,-11-3 1,2 1 7,16 6 1,1 1-40,-13-4 1,0 0-871,13 6 0,-1 0 887,-18-6 1,-2 0-10,0 1 1,-1 0 11,-3 0 0,-1 1 0,22 17-253,-23-12 1,-3 3 202,5 25-23,-8 1-128,-26-6-427,-12-12-1411,-9 0 1493,-10 6 1,17-19 0,-1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5:08:36.2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3481 946 24494,'-30'-54'-612,"-1"0"1,4 5-1,0 7-75,-7 6 1076,-7 4-216,12 15-118,-2 3 1530,16 12-1441,4 9-480,1 6 847,1 13-2665,-1 9 2353,0 12-146,1 14-14,4-26 1,1 4-46,1 4 1,0 4 0,0-1-101,1 10 0,0 2-65,0-6 1,1 3-1,0-3-32,1 8 0,0 0 51,0-1 0,-1 3 0,0-2 49,0-12 1,-1-3 0,1 2-4,-1 14 1,-1 2 0,0-5-54,-2 3 1,-1-2 23,0-8 0,-1 1 1,0-3 45,-1 3 0,-2-1 50,-2 10 1,-1-4 23,-9 0 77,-3-14 510,-3-11-413,-4-10 38,-2-10 476,-1-6-398,0-7-53,1-9-2321,2-8 2196,4-9-106,3-11-184,14 2 1,2-4 130,2 8 1,3-2-257,0-13 0,3 0 305,5 11 1,1 2 26,3-2 1,1 1-53,3 0 0,3 2 107,0 1 0,3-1 166,11-8 0,2 0 726,-7 12 1,1 2-633,8-9 0,1 4 74,13-4-106,2 4-568,-14 13 1,2 1 753,19-8-1436,-18 10 0,-1 1-4906,18-4 5622,-23 10 0,-2-1 1,3 1-1,-1 0 0</inkml:trace>
  <inkml:trace contextRef="#ctx0" brushRef="#br0" timeOffset="616">3784 1446 30843,'-7'0'1747,"2"0"-1570,5 0-177,0 0 0,7-24-449,15 29-3431,1-19 3931,10 35-1259,-12 0-1669,-3 1 1766,-3 4 397,-6 30 205,-16-3 327,1-15 1,-5-1 179,-22 17-225,4-19 1032,4-13 306,10-16 2913,3-3-2504,2-6 1959,2-3-3282,3-5-457,2-5 214,4-13-285,5 6 36,4-8-3314,6 11 3495,2 1 625,5 2 569,3 2-483,3 2 0,1 1 352,11-3-996,-9 4 1,1 1 144,4 2-295,-2 1-760,0 0 60,-1 2-51,-3-1 49,-1-1 322,-3 0 306,-1-1-102,-3-1 259,-1 0 2980,5-5-2956,-8 3 110,1-1 36,-11 5-115,-5 2-278,-3 1 1009,-2 2-1534,-3-2 855,-2 4-300,-3-2-64,0 2 1,0 0 13,2 2 151,1 0 208,1 6 405,2 0-178,1 5-281,2-1-47,3 1-130,0 2-15,4 1-102,0 1-54,2 1 87,-1 2 79,1-1 51,0 2 46,5 6 38,-3-7 19,4 4 88,2-7 160,-3-8 112,6-1 98,-6-7 160,0-4 123,3-3 97,-1-6 61,4-2-11,0-5-164,-1-1-87,0-3-141,-2-1-192,-2-2-188,-3 0-35,2-9-408,-4 9 16,0-4 29,-6 14-22,-2 3 1,-1 4-18,-1 2 5,-3 4-120,0 1 182,-3 1-95,1 4-224,1 2-506,2 5 1125,12 17 1,-7-15 0,9 9 0</inkml:trace>
  <inkml:trace contextRef="#ctx0" brushRef="#br0" timeOffset="815">5208 1510 23256,'0'-5'2500,"0"1"-860,0 4-1719,-37 25 13,25-6-26,-26 24-49,36-13-35,2 1-559,1 11 61,1-12-2300,0 15-3473,0-23-3384,-2 2 8900,-2-14 0,1-4 0,-1-4 0</inkml:trace>
  <inkml:trace contextRef="#ctx0" brushRef="#br0" timeOffset="982">5098 1185 25317,'42'-4'-1113,"-13"-6"0,-21 22 0</inkml:trace>
  <inkml:trace contextRef="#ctx0" brushRef="#br0" timeOffset="1283">5746 1700 28097,'3'-6'1847,"-1"1"-1762,-2 5-299,17-63-2120,-12 34 2205,3-12 0,-1 0-38,-10 8 47,-2-4-405,-1-5 216,1-5 171,3 7 0,1-2 48,0 8 0,1 0-1245,1-14 0,2 1 1360,0 12 0,1 2 42,7-28 641,1 7-596,1 13-6,-2 11 118,-1 8-168,-4 13 748,-2 3-798,-3 10 2854,-1 5-2838,0 10 23,-1 7-22,-2 11 213,-1 7-225,-2 9-961,1 7 967,0 2-14,4-28 0,-1-1-15,1 0 1,0 1-516,0 15 0,2 3 269,3 1 1,2 1-629,-1-1 1,3-1 532,3-3 0,4-3-89,-2-14 0,1-3-264,2 1 0,0-1-1143,0-2 1,1 0 1848,1 3 0,-1-3 0,2 1 0,-3-2 0</inkml:trace>
  <inkml:trace contextRef="#ctx0" brushRef="#br0" timeOffset="1450">5565 1566 22898,'6'-46'162,"-1"0"1,0 3-1,4 8-128,12 15-45,6 3-3640,5 2 3523,5 5-180,5 3 728,3 3-2028,2 2 1608,-9 2 0,-2 1 0,-2-1 0,14 2 0</inkml:trace>
  <inkml:trace contextRef="#ctx0" brushRef="#br0" timeOffset="1992">7720 1535 32208,'8'-57'-170,"1"0"1,-2 6 0,-6 9-1053,-18 21 349,-6 5 716,-5 2 356,-3 6-119,-1 2 91,0 4-726,3 1 774,3 4 260,-1 5 172,11 1-166,1 5-606,11 0-164,3 3-132,3 1-168,4 5-3490,5 1 3225,6 2-388,5 2 396,22 14 459,-6-10 342,-11-11 0,0 0 26,16 7 282,2 0 82,1-1 56,-1-2-233,-15-8 0,0-1 166,12 8-81,6 6-55,-27-13-94,-7 0-313,-8-3-194,-7-3 380,-10-3 842,-9-2 114,-9-3 2370,-8-2-2214,-7 0 41,-3-3 42,-4-1-810,-1-4-366,-1-2 0,3-3 0,4-1-793,5-3-34,8 1-440,7 0-1090,9 2-4367,7 3-3107,6 1 9528,4 2 1,0 3-1,0 2 1</inkml:trace>
  <inkml:trace contextRef="#ctx0" brushRef="#br0" timeOffset="2566">8388 1615 32767,'-3'0'0,"0"0"0,3 0 0,16-67 0,-7 42 0,2-14 0,-1-1 0,-1 11 0,-5 6 0,-1-5-182,-6 11-1089,-2 3-147,-4 2 923,-11 3 117,2 4 320,-9 2 31,7 6 276,-1 2-2,2 4 247,1 3 57,3 3-113,1 2-3557,4 2 3128,2 2-108,3 2-60,3 2-196,1 0-80,2 2-4,3 1 38,3 1 10,5-1 9,5 1 97,4-2 104,5-2 111,6-2-250,3-2 368,-4-9 1,1-1 2538,18 4-2316,-15-6 1,0-2 370,16-2 61,-1-3-45,-3-3 18,-4-5-17,-3-4 183,-6-5-329,4-15-200,-14 3-698,1-15 321,-14 4-204,-3-6-732,-3-7 486,-1-7 130,-3 28 1,1-4 129,-1-10 0,1-6 0,-1 3-72,1 1 0,-1 0-92,0-1 1,1-4-1,-1 5 227,0 9 1,-1 4 23,1-28-349,-1 11 396,0 10 482,0 9-438,-1 9-25,-1 7-34,1 6 845,-1 5-892,0 3 1,-1 27 116,2-3 1434,-1 28-1383,2-14 0,0 2-594,1-6 1,0 2 601,1 13 1,-1 2-4,1-10 1,0-1-1,-1 2 1,0 1-17,0-1 0,1 2-73,0 18 0,1 0-3,-1-15 0,1-1-893,0 13 0,1-1 885,-1-19 0,1-1-208,1 13 1,2-1 30,-2-13 1,1-1-113,3 9 1,0-4-714,8 6-479,0-9-1844,1-10-1725,0-7 5159,3-6 0,-10-7 0,-1-3 0</inkml:trace>
  <inkml:trace contextRef="#ctx0" brushRef="#br0" timeOffset="3242">9249 1926 32767,'19'-41'0,"0"1"0,-2 1 0,-2 5 0,-5 3 0,0-5 0,-1-2 0,1-5 0,0-6 0,0-3 0,1-6-1180,0-4 736,-5 28 1,-1 0 166,1-2 1,-1 0 35,0-1 0,0 0 84,-1-2 1,0 0 13,0 0 0,-2 1 18,0 1 1,-1 0-567,0-9 1,-1 0 314,-3-15 199,1 25 0,0 3 211,-4 1-380,0 6 1476,1 8-1512,-1 7 171,1 5 6,0 8 2022,-4 7-1732,1 8-43,-3 9 57,-6 34-24,4-4-777,5-15 1,1 2 746,3-6 1,2 0-50,0 1 0,1 2-103,2-1 0,1 3-7,6 15 1,1 0 17,0-14 0,2 0-1135,4 12 0,2-2 1085,-2-17 1,0-2-31,1-1 1,0-1-690,0-1 0,1-1 595,0-2 1,0-2-1222,15 23 559,-1-9-2262,6 3-946,-13-18 4163,6-1 0,-21-19 0,-2-2 0</inkml:trace>
  <inkml:trace contextRef="#ctx0" brushRef="#br0" timeOffset="3778">9690 1558 26557,'-6'-3'3304,"2"1"-1394,4 2-2283,18-43-100,7 29 450,5-11 0,5 0 38,1 17 0,0 3-1037,0-2 0,0 0 656,-3 0 0,-3 0-236,8-4 491,-5 0 227,-5-1-233,-2-6-205,-10 4-84,-3-4 378,-9 6-92,-7-4-19,-3 5-2973,-6-1 2962,-4 4 863,-3 3-843,-4 2 28,-1 1 21,0 1 125,-1 1 68,-7 4-50,8 0-17,-4 5 5,11-1 1,2 3-23,1 1-12,3 3 1,0 2-6,2 4-11,1 3 17,4 2 6,1 3-7,3 2 3393,4 0-3403,4 3-17,6-1-912,5 1 918,5-3-6,23 9 33,-8-14-1462,16 4 1424,-13-16 13,0-3-531,15-4 533,-15-5 17,10-6-5,-20-3 0,-2-5 6,9-12 16,-12 3-36,5-10 10,-14 5 0,-4-3-12,-2 0 28,-1 0-1,-3 2 40,0 2-17,-3 3 33,0 1 23,-1 3 707,-1 2-651,0 2-34,1 1-5,0 3 1496,3-3-1541,0 5 628,4-1-633,7 5-63,-1 2 12,10 3-23,-3 4 40,2 4-27,2 6-7,0 4-32,0 14 1,-2 5-87,3 7-999,-5-2 0,-4 0 842,-11 4-184,-4 3-1259,-3 1 497,-6 0-868,-3-1-5456,-4-3 7545,-4 2 0,7-24 0,-1-3 0</inkml:trace>
  <inkml:trace contextRef="#ctx0" brushRef="#br0" timeOffset="4402">2225 2393 19938,'-3'0'739,"0"0"-403,3 0-274,79-16-5671,-32 11 5633,9-3 1,3 0-2,-24 7 0,-3 2 670,4-1 0,1 0-648,3 1 1,1 1 38,2-1 0,1 1-647,4 2 1,0 0 722,4 0 0,1 0 36,3 1 1,2 0-57,-16-2 0,1 1 0,0-1-512,4 0 1,0 0-1,0 1 484,5-1 0,1 0 0,0 0-17,4 0 0,1-1 1,1 1-22,3 0 1,1-1 0,2 0-272,-14 0 1,0-1 0,1 1 0,1-1 242,1 1 0,-1-1 0,3 0 0,3 0 4,-4 0 1,4 1-1,3-1 1,0 0-1,-1-1 1,-2 1-28,-1 0 1,-1 0-1,-1 0 1,0 0-1,4 0-10,-6-1 1,2 1 0,1-1-1,1 1 1,0 0 0,-2-1 0,-3 0 6,8 1 0,-3-1 0,-1 0 0,0 1 0,0-1-2,3 0 0,0 0 0,0 0 0,0 0 0,0 0 0,2 0 0,0 0 0,0 0 0,0 0 0,0 0 0,-9 0 1,0 0 0,0 0 0,0 0-1,0 0 1,0 0-3,1 0 1,0-1 0,0 1 0,0 0 0,0 0 0,1-1-2,-1 1 1,1 0 0,0-1 0,0 1 0,0-1 0,0 1-1,0-1 1,1 1 0,-1-1 0,1 1 0,-1-1 0,1 0 0,0 1 0,-1-1 0,1 0 0,0 0 0,-1 1 0,1-1-4,0 0 0,0 0 0,0 1 0,-1-1 0,1 0 0,0 1-7,0-1 1,0 0 0,0 0 0,-1 1-1,1-1 1,0 0 1,-1 0 1,-1 1-1,0-1 1,1 1-1,1-1 1,3 0-7,-4 0 0,4 1 1,1-1-1,0 0 1,2 1-1,-2-1 1,-1 0-1,-3 0-3,5 1 0,-2-1 0,-2 0 0,1 0 1,0 1-1,3-1-10,-7 0 1,3 1 0,0-1 0,2 0 0,-1 0 0,-1 1-1,-2-1 1,-4 0-26,12 0 0,-4 1 0,-2-1 0,-1 0 0,0 0-31,0 0 1,-1 0 0,-1 0 0,1 0 0,-1 0-50,-3 0 1,1 0-1,-1 0 1,0-1-1,-1 1-107,9-1 0,0 0 0,-1 0 0,-1-1-111,-3 1 1,-1-1-1,0 0 1,-1 0-367,12-1 1,-1 0 0,-2-1-818,-4 0 0,-2 0 1,-1 0-1053,-8 0 1,-2 0 0,-2 0 2569,11-1 0,-5 0 0,1-1 0,-22 3 0</inkml:trace>
  <inkml:trace contextRef="#ctx0" brushRef="#br0" timeOffset="5029">11942 1230 32767,'1'-8'-2887,"-1"1"1366,0 7 4670,3-63-4082,-2 36 666,0-11 0,-1 0-100,-3 15-164,-4 3-1631,-1 3 1945,-2 3 2300,-2 4-2562,-8 3 1445,-3 10 725,-2 4 51,1 10-1742,5 2 0,1 4 0,0 3 0,2 1 0,2 1 0,4 1 0,3-1-403,4 0-1200,5-3-112,4-2 201,7-2 280,6-4 683,31 0 351,-17-9 3651,23-3-2914,-17-16 261,-11-1-282,5-9 123,-16 3-553,-5-3-221,-2 0-344,-6-1-89,-2 0 196,-4 1-604,-2 0 374,-3 2 45,-3 1 441,-2 4 14,0 1 67,-1 4 49,-2 1-100,0 4 55,-1 2 2,0 4 10,0 3-58,1 4-67,-1 5-86,2 5-130,-1 3-37,1 4-1429,-5 23-1398,6-9-2338,-3 17-3714,9-19 8895,2-5 1,2-16-1,2-7 1</inkml:trace>
  <inkml:trace contextRef="#ctx0" brushRef="#br0" timeOffset="5326">12040 1639 20435,'-4'2'3020,"0"0"-1524,4-2-1054,-60 15-22,36-9 8,-11 4 0,1-1 191,20-3 274,5 1 15,5-2 51,6 2-930,4-1 279,6 2 20,4-1-276,3 0 3,3 0-347,13 3-3259,6 0 3586,-1-1 693,-4-3 128,-15-5 12,-3-1-53,-4-4 235,-3-2-156,-3-5-491,-3-3-262,-2-3-141,-3-3 0,-4-2 0,-3-2 0,-4 0-1049,-3 0-48,-1 4 528,0 2 352,0 5 268,1 2 213,1 5 252,3 3 155,1 2-175,1 5-600,1 3-2801,-1 5 3030,-2 3 0,4-7 0,1 0 0</inkml:trace>
  <inkml:trace contextRef="#ctx0" brushRef="#br0" timeOffset="14978">4929 4491 16941,'3'1'2639,"-1"-1"3157,-2 0-5605,0-6-56,8-5-46,4-9 46,23-19-85,-6 5-392,12-14 381,-19 20 0,0 0-2617,11-19 2589,-11 14 0,-1 0 34,7-19-703,-1-4 663,-14 26 1,0-1-1,-1-1 1,0-1-17,-1-1 0,0-1 19,4-16 0,-2-1-602,-4 12 1,-1 1 612,3-11 1,-2 1-3,-3-11-384,-3 9 390,-6 9 5,-3 11-11,-6 7-12,-2 9 6,-2 7 1827,-2 4-1843,-2 5 713,-1 6-708,-1 5 34,1 7-28,0 5-1,0 5 559,2 8-592,2 5 28,2 7-2091,2 5 2091,3 6 5,4 3-131,3-30 1,2 0 125,1 0 0,2 1-347,0 1 0,1 0 350,1-1 0,1 1-6,1-1 0,1 0 0,0-1 1,1-1 2,8 29-6,-2-23 0,1-1-5,8 15 8,-7-21 1,1-2-10,8 1 7,2-5 5,2-7 0,1-6 678,3-6-666,1-6-1,2-7 2566,3-8-2566,0-6-5,2-6 5,1-3 0,0-2-2041,-1-3 2058,-2 0-146,-16 11 0,-2-1 174,8-12-234,0-8 239,-19 18 7,-5 4-24,-6 3 1,-5 4-11,-5 3-1,-5 4-33,-4 3 34,-2 3 33,-12 1-16,9 5-18,-7 0 187,13 5-214,3 0 11,3 4-465,2 1 436,3 5 12,1 1 1069,3 4-1064,3 17 1,4-8-6,3 13-11,4-14-891,4 0 896,3-1 6,3-1-36,4-2 25,5-3 33,19-1 0,12-10 2318,2-6-2340,-29-8 0,-1-4-737,18-11 743,3-5 59,1-6-71,0-4 11,-27 14 1,-1-1 5,24-20 12,-5-3-12,-6-1 0,-7-5-6,-15 12 1,-2-2-828,5-21 833,-9 19 0,-1 0 12,-1-15-7,-4 3 24,-1 4-1,-3 6 11,-2 6 367,-5 6-177,-15-3-172,4 16 687,-9-1-711,10 15-16,2 7 0,1 1-22,0 7 0,0 4-1,3 5-5,0 4 17,2 6-6,2 26-25,4-22 0,1 2 599,0 0 1,1 1-600,1 1 0,1-1 239,5 18-326,4-1-39,3-2-51,2-1-38,4-7-68,0-3-117,5-8-628,12 6 5,-6-14-794,9 3-3509,-10-16 5340,1-6 0,-14-4 0,-2-3 0</inkml:trace>
  <inkml:trace contextRef="#ctx0" brushRef="#br0" timeOffset="15177">6195 4050 22375,'49'-26'85,"1"-1"1,-4 3 0,-4 5-52,3 10-12,-1 2-16,-2 1-12,-1 1-22,-3 2-28,-3 1 443,15 3-5478,-19 7-4342,3-2 9580,-24 4 1,-7-6 0,-3-2-1</inkml:trace>
  <inkml:trace contextRef="#ctx0" brushRef="#br0" timeOffset="16055">8742 3962 19143,'-9'-42'987,"1"-1"0,-1 0 0,-3-15 0,-3 12-589,-13 26-842,-4 7 752,-3 7-84,-1 6-3558,0 8 3468,2 6-33,3 10 897,3 7-936,2 9-424,3 8 401,3 11-792,8-8 0,0 4 756,3-10 0,1 2-5,1-5 0,0 4 0,0-3-23,0 10 0,1-1-12,-1 4 1,1 2-37,0 0 0,0 2-50,1 2 0,0-1-76,0 0 0,-1 3-341,1-5 1,-1 4 0,0-4 109,2-13 0,-1-2 1,0 2-59,-2 9 1,0 3 0,-2-2-262,0-10 1,-1-2-1,-2-2 292,-8 10 0,-1-3 678,0-3 0,-2-6 266,-22 2-49,10-36 244,1-15 158,-9-31-319,16-3 259,11-6 1,3-4-579,8 17 0,2 0-48,2-15 0,2-1-40,2 14 1,4-1 719,7-16 0,4 0-787,-3 14 1,1 1-32,7-11 0,1 2-2,-5 17 0,1 3-20,-1 1 1,2 1-18,0 1 1,0 0-20,1 1 0,-1 1-221,1 2 1,3-3-110,14-9 1,8-5-1,-4 4 4,-6 4 1,1 0 301,6-4 1,4-3 0,-3 3-47,-2 3 0,-4 4 98,-9 6 0,-1 1 11,7-5 0,-2 2 522,5-4-491,-5 4 6,-6 3 16,-5 5 1288,0-2-1137,-10 8 499,0 0-425,-9 6 2663,-2 3-2372,-1-1 163,1 10-572,0-2-40,3 8-22,0-1-44,3 3-18,1 3-10,1 2-1,7 12-22,-4-6 0,6 9-561,-5-9 545,0 1-1,-2 1-3217,0 0 3217,-2-1 0,-4-1-106,-1-1 117,-3-5 12,-3-1 5,-5-4 363,-2-3-351,-6-3 3361,-10-2-3244,-2-9 159,-1-2 43,1-15-140,16 3 5,-1-8 11,9 5-22,1-1-27,1-1-52,3 0-49,1 0-24,6 1-3419,2 1 3381,2 1-1559,14-5 1525,-5 7-200,11-3 149,-8 8-33,2 1-62,1 1-67,0 0-683,12 1 1182,0 0-2302,-1 2-61,-5 0-2645,-13 3 4750,3-1 0,-13 1 0,1 0 0</inkml:trace>
  <inkml:trace contextRef="#ctx0" brushRef="#br0" timeOffset="16387">9488 4204 11122,'2'-3'9370,"0"1"-3780,-2 2-5511,27-45-46,-21 35-5,18-31 6,-28 49-6,-3 5 6,-2 3-1,-7 14-16,4-6 0,-8 22-796,11-19 785,0 8-6,6-13-6,1 0 12,2-3-12,4 0 6,2-2 6,6-3-6,3-1 5,5-3-5,4-3 785,19-2-780,-10-8 1,1-2-1,21-3-572,-22 0 0,-3-3 595,-4-6 17,-2-2-310,-5-2 310,-3 0-1,-4-1 12,-2-1 6,-2-1 67,-2-10-62,-2 9 6,0-5 5,-4 12 1,0 3-18,-2 3 1091,0 2-1140,-2 1 308,0 4-360,1 1-16,1 4-50,0 0-90,0 3-134,1 3-281,0 3-364,0 3-587,2 1-7339,10 10-930,-3-6 9252,7 4 0,-9-14 1,-2-3-1</inkml:trace>
  <inkml:trace contextRef="#ctx0" brushRef="#br0" timeOffset="16572">10311 4249 26564,'-33'34'-6,"8"-2"-27,23-7-46,2 1-77,0 1-147,1-1-206,2 0-326,1-3-554,2-1 1389,3 5 0,-5-15 0,2 3 0</inkml:trace>
  <inkml:trace contextRef="#ctx0" brushRef="#br0" timeOffset="16729">10441 4018 16622,'-30'-25'-2962,"7"3"1,23 25 0</inkml:trace>
  <inkml:trace contextRef="#ctx0" brushRef="#br0" timeOffset="17339">10903 4200 14865,'13'-55'868,"-1"-1"0,0 5 0,-1 4-296,2-5-57,-2 7-62,-1 6 1977,-1 7-2060,-1 7-34,-2 6 984,-1 6-1130,-3 4 521,-1 5-667,-1 2 1827,0 8-1837,0 3-17,-1 11 22,-1 8-537,-2 8 526,-1 9 22,-2 6-1603,3-11 1,-1 2 1552,1-9 0,0 0-11,-1 11 0,0-1-335,-1 20 318,3-31 0,0 0-61,-2 30-1507,1-1 1350,3-4-62,0-5-235,2-3 156,1-6 1815,2-3-2559,2-5-617,1-6-1046,0-8-4483,-1-7 7277,-2-7 0,-2-4 0,-1-2 0</inkml:trace>
  <inkml:trace contextRef="#ctx0" brushRef="#br0" timeOffset="17562">10684 4418 18798,'38'-24'57,"1"0"0,-1 1 1,16-10-1,-5 7 2393,-2 18-2428,-13 2 1,1 0-12,16-1-11,-19 1 0,-1 2 1435,7-1-1435,-4 1-5,-7 2 552,-5 1-597,-5 1-45,-6 1-112,-4 3 2977,-4 3-3677,-3 4-4421,-8 1-4457,-1 2 9785,-5-1 0,7-6 0,3-2 0</inkml:trace>
  <inkml:trace contextRef="#ctx0" brushRef="#br0" timeOffset="21241">12339 4223 20955,'15'-26'-274,"9"5"33,21 16-134,8 1-1288,7 1 1113,-28 2 1,0 1-504,2-1 1,0 1-1206,-1 0 1,1 1 2257,5 1 0,-4 1 0,4-1 0,-3 3 0</inkml:trace>
  <inkml:trace contextRef="#ctx0" brushRef="#br0" timeOffset="21376">12418 4544 25315,'40'-6'-460,"0"1"1,0 0 0,0-1-732,-6 0 1,0-1 58,7 0 0,-2 0 0,4-1 0,-1 1 0</inkml:trace>
  <inkml:trace contextRef="#ctx0" brushRef="#br0" timeOffset="23353">14357 3676 22223,'1'-51'724,"-1"1"1,1 3-1,-1 12-578,-4 27-85,2 3-49,-2 3-24,0 0-21,-4 12-29,-6 13-33,-1 5-541,-3 10 401,6-8-101,2 2-129,3-1-212,4 0-237,2-2-267,7-3-219,5-3-80,8-4-99,6-4-1748,21-2 1854,-7-8 12,14-3 980,-14-8-75,1-4 1088,-3-4 448,-2-3 437,-5 0 319,-5-3 74,-5 0-125,-4 2 169,-6 0-712,-3 2-218,-4 3-162,-1 1 250,-2 2-519,-1 2 543,-1 2-526,-1 2-409,1 2-62,-1 1-45,2 1-16,-1 1 22,1 3-50,-2 4-46,2 3-105,-1 3-230,2 4-404,0 2-1086,3 5-3462,2 3 5383,4 7 0,-3-17 0,0 1 0</inkml:trace>
  <inkml:trace contextRef="#ctx0" brushRef="#br0" timeOffset="23779">15363 3908 21170,'0'-3'2319,"0"1"-863,0 2-1417,-31 79-748,21-38 717,-8 13 1,1 0-3809,11-2 3817,0 3-12,0 0 338,2 0-337,0-2-6,2-4 11,2-5 0,-2-9 1,1-7 27,-2-8 56,1-5 74,-2-6 15,1-4 237,-1-4-276,1-6-72,-1-6-17,0-5 3092,2-7-3048,0-25-24,5 16 0,0-2 152,0-2 0,1 0-186,2-4 0,1 1-435,-1 7 0,0 0 437,4-16 1,1-1-676,-4 10 1,1 1 666,3-12 1,-1 1-7,-2 16 1,-2 1 36,8-28 6,-2 7 0,0 6 0,-1 7-17,0 5 0,8-3-51,-2 14 1,8-1-6,-4 16-11,3 6 0,2 5 5,2 7-11,2 7-11,1 8-73,1 8 51,-2 7-28,-1 6-23,-4 7-555,-11-11 0,-2 2 530,-4-9 0,-2 0-51,2 11 1,-3 0-272,-5 17-135,-4-2 489,-2-4-846,-4-3-680,1-5-1488,0-4 3108,2 0 0,3-21 0,1-3 0</inkml:trace>
  <inkml:trace contextRef="#ctx0" brushRef="#br0" timeOffset="23963">15350 4184 23177,'43'-25'-1077,"0"0"0,0-1 0,10-8 1,-2 8-1148,-9 23 0,-1 5 2022,-5-1 1,-4 0 0,4-1 0,-2 1-1</inkml:trace>
  <inkml:trace contextRef="#ctx0" brushRef="#br0" timeOffset="24397">16159 4041 19574,'6'-2'4206,"-2"1"-2307,-4 1-1809,-35 59-5605,21-8 5534,-5-7 1,0 2-3,14-13 0,4-1 1112,-1 22-1124,0 4 1,4 3-23,1-1 0,1-21 1,0-1 4,4 17 6,-4-22 1,1-1 905,-1 3-911,-2-6 17,-2-7 33,0-8 11,0-6 3271,0-4-3281,-2-7 365,-1-3-394,-2-8 6,-2-6 0,-2-7 5,-2-5 1,-1-6-1,-1-5 17,1-4-1726,1-8 1721,2-3-17,6 26 0,0-1 5,1 1 0,1-1-5,1 1 0,0-2 11,4-9 0,1 1-6,4-20-1426,-2 25 1,2 3 1426,6-7-12,0 6-86,2 5 86,1 4-22,1 6 5,2 3 1,3 5-12,4 4-17,21 3 6,-10 6 5,0 9 1,1 4 11,-2 6-184,-11-2 0,-2 3 178,-9 7 6,-6 1 818,-11 14-802,-6-12-10,-9 9-12,-5-15-969,-5-1 986,-3-3-408,-2-3 408,-3-2-28,0-3-11,-2-3-45,1-3-79,2-3-173,4-3-303,4-1-2063,6-3-211,6-3 3313,6-5 1,4 5-1,2 0 1</inkml:trace>
  <inkml:trace contextRef="#ctx0" brushRef="#br0" timeOffset="24846">16782 4143 16910,'5'60'173,"0"0"1,-1-9 0,0-5 1539,2 12-1641,0-12 1463,-3 2-1485,0 2 477,-1-1-482,-3-1 2784,-4-3-2773,-3-5 0,-4-5-1421,-2-7 1471,-1-6 154,-5-6-120,5-9 576,-2-3-620,6-10-35,3-5-10,1-6-18,1-4-2484,3-4 2457,0-5-470,1-5 481,2-5-381,3-4 375,2-6-1381,5-4 1386,2-4 1,2-3 1128,1 0-1134,-7 30 0,0 0 12,7-28-1,1 3-16,-2 5 10,0 4 1268,-1 6-1268,1 4-10,0 6 359,1 4-353,3 5-12,0 4 5,2 6-10,0 3-7,13 5 12,-7 4-5,9 7-18,1 20 1954,-10 1-1943,6 15 7,-13-6-1,-4 4-11,-6 1 1,-4 0 4,-9-1-2112,-6-3 2129,-9-2-16,-7-3 290,-3-3-296,-3-4-11,0-3 0,1-4-234,-11-1 49,12-9-179,-6-3-263,15-13-1848,2-3 347,3-9-2969,4-5 5125,1-8 0,6 14 0,1 0 0</inkml:trace>
  <inkml:trace contextRef="#ctx0" brushRef="#br0" timeOffset="25206">17396 4427 23379,'-19'-49'214,"1"0"1,0 3 0,7 5-69,14 3-23,4-5-42,0 6 0,2-1-53,-1 7 0,0 0-6,2-11 1,1-2 30,2-2 0,0-1 16,-4 6 0,1-2 1,-1 1-1173,4-10 0,-2 1 1145,0-7 0,-2 5 31,-2 4 17,-3 6 1203,-1 8-1209,-1 7-5,-1 7 750,0 4-818,-1 8 457,0 2-507,0 6 39,-5 34-12,2-7-1302,-4 31 1297,4-10 11,1 7-1347,2 8 1347,0-29 1,1 2-459,0 1 1,2 1 440,0 0 1,0 1-12,3 1 1,0 0-20,1-1 0,1 1-34,1-1 0,1-1-56,1 0 1,0-1-105,0-2 1,1 0-464,1-2 0,0 0-968,7 10 1,1-2-695,-6-10 0,2-1-2221,2 5 0,0-3 4593,3 1 0,-11-16 0,-4-8 0</inkml:trace>
  <inkml:trace contextRef="#ctx0" brushRef="#br0" timeOffset="25556">17947 4156 19988,'-1'-5'3803,"1"1"-1489,0 4-2253,15-17-33,-2 16 17,24-9-39,-12 17 16,6 0 6,-9-6 45,7-2-45,-7-3 6,7-3 10,-10-4 18,-2-3 5,-2-4-11,-3-2 0,-2-1-22,-3-3 5,-3 0 11,-2-2 96,-4-3-68,-3 8-10,-4-1-29,-3 13 6,-2 2-6,-3 4 0,-3 1 39,-12 10-3447,8 1 3397,-8 11-6,11 0-727,0 5 727,3 2-108,-3 20 86,9-9-14,7 5 0,4 1-9,9 2-349,0-9 1,3-1 248,14 1-84,5-3-202,-6-13 0,2 0-363,15 5-534,11 3-1472,-16-19 3408,1-6 0,-17-2 1,-1-2-1</inkml:trace>
  <inkml:trace contextRef="#ctx0" brushRef="#br0" timeOffset="25771">18753 3281 21411,'-3'-3'2492,"1"0"-1265,2 3-1367,-12 37-107,18-16-156,-5 32-207,22-26-303,2-1-376,-1-4-3645,6 4-499,-12-10 11,1 0 5422,-13-10 0,-4-4 0,0-1 0</inkml:trace>
  <inkml:trace contextRef="#ctx0" brushRef="#br0" timeOffset="25897">18894 3417 15126,'1'-5'6934,"-1"2"-4133,0 3-3529,32 0-8615,-24 11 9343,24-1 0,-31 2 0,0-4 0</inkml:trace>
  <inkml:trace contextRef="#ctx0" brushRef="#br0" timeOffset="27371">19411 4047 22851,'-4'-6'761,"0"2"-363,4 4 61,0 0-739,-24-32-302,21 30-555,-15-22-1037,28 40-2581,3 1 4755,3 5 0,-8-10 0,1 0 0</inkml:trace>
  <inkml:trace contextRef="#ctx0" brushRef="#br0" timeOffset="27509">19485 4659 20789,'-4'7'2319,"0"-2"-1697,4-5-236,-67 61-4983,34-31 4658,-10 10 1,0 1-34,9-7-674,2 3 248,2 0-346,3 3 744,0 6 0,13-22 0,2 1 0</inkml:trace>
  <inkml:trace contextRef="#ctx0" brushRef="#br0" timeOffset="44170">18659 3520 12920,'11'-1'4424,"-2"0"-2155,-9 1-298,0 0-1724,41-12 532,-27 9-611,28-8-23,-39 10 270,-3 1-326,-6 1 7,2 0-7,-5 0 29,4-1 22,0 0 173,-1 1 74,-1-5-275,1 0-17,-1-5 0,3 2-5,-1-3-12,0 0-16,1-2-1,-2-2-16,1 0 17,0 0 16,1-1 24,0 2 10,1 1 16,1 1-16,0 2 0,1 2-28,1 1-5,0 2 16,9-3-84,-1 3-5,10-1-1,-3 4-5,4 1 0,1 1 0,1 3 0,0 3 0,-2 3-11,-1 2 11,-3 2-11,-2 2 0,-3 3 11,-3 2-11,-7 14 44,-7-7-66,-6 10-363,-5-11 312,-3 0-95,0-1-17,-1-2-102,2-1-3424,2-3 3095,3-1-392,4-3-673,1-3-1428,3-1 2572,1-2 1,3-5 0,0-1 0</inkml:trace>
  <inkml:trace contextRef="#ctx0" brushRef="#br0" timeOffset="44671">18996 3512 11827,'7'-10'6184,"-2"2"-4862,-5 8 3069,0 0-4346,-3-7-11,3 6-18,-3-6 7,2 7 10,1 1-16,-2 1-6,1 1 1,-1 2-1,0 0 6,-1 1 5,-1 0 112,-5 4-66,3-3-1,-5 1 17,5-4 11,0-2 34,0 0 16,0-1 12,2 0 17,0-1 5,1-1-22,1 0-17,0-3-11,1 0-28,-1-2-11,2 0-12,-1-3-5,1 2-17,0-2 0,0 0 5,0 1 68,1-3-56,0 4-11,1-2-18,0 4 1,1 0-11,0 1 11,4 0-29,-1 2-16,14 1 12,-9 4-7,10 3 1,-9 2-12,-1 2 1,0 2 5,-1 1 0,-2 1 0,-2 0 0,-3 2-12,-1 0-4,-5 1-29,-5 2-308,-16 9-341,-2-6-1060,-13 7-8077,9-11 9647,2-4 0,14-6 0,5-4 0</inkml:trace>
  <inkml:trace contextRef="#ctx0" brushRef="#br0" timeOffset="78849">4274 7223 19568,'-10'-53'918,"-1"0"1,-2 2 0,-5 12-723,-5 27-11,-11 0-6,7 9-22,-1 2 0,-1 4-51,1 2-55,2 5-23,3 3-381,3 1 365,3 3-18,4 1 12,3 2-18,3 1 12,2 1 6,3 2 11,11 21-17,3-15-479,11 16 456,1-23 23,5 0 6,4-1 8,-4-8 0,1 0-14,19 7 0,-17-7 0,1-1-6,2-2 1,-2 1-7,15 5-4,11 4-18,-21-3 45,-16-6 17,-4 1 6,-18-5-6,-10-1-6,-8 1-11,-11 1 1,-9 0-629,-10 0 623,-6 2-12,-5-1-1095,-3 0 1098,29-4 0,1-1 6,0 0 0,1 0 2,-31 6 6,24-5 1,0 0 115,-13 3-127,-5 0 0,31-5-22,8-2 822,5-1-934,6-1 1079,3 0-2278,1 0-517,10 0-6944,-2 0 8794,6 0 0,-7 0 0,-1-1 0</inkml:trace>
  <inkml:trace contextRef="#ctx0" brushRef="#br0" timeOffset="79441">4619 7376 19708,'0'-5'3131,"0"1"-6377,0 4 3257,-17-29-565,9 30 560,-14-19 745,13 40-745,-2 2-6,2 3 17,-1 2-6,3-1-6,2 1 1,3-3-17,4-1 5,4-2 1,5-4 5,6-2-6,5-4 12,13-2 10,-6-6 24,9-2 28,-12-7 2340,-1-3-2352,-1-7 6,-1-2-12,-3-3 146,7-12 1815,-10 6-1871,3-7 688,-8 0-688,-6 11 0,1-6 0,-6 14-11,0 3-40,-1 4-21,0 4 606,0 0-674,-4 6-6,1 2 6,-4 4-5,1 4-1,2 0-11,2 2 12,2 7-1,5-6-11,2 5 0,6-8 1,2-2-1,4-1 0,4-2 6,2-1 0,3-2-1,0-3 24,1-1-12,-2-1 11,-2-4-6,-1-2 18,-5-4-1,-3-3 29,2-9-1,-6 4 6,1-17-28,-10 12 6,0-9-1,-3 10-5,0-1 0,-2 1 6,-1 1-12,-1 1-3386,0 2 3403,1 2 17,-2 0-44,2 7-1,0 0-39,1 7-39,1 0 16,0 5-44,1 1 3330,0 6-3526,0 2-207,1 3-1155,8 9 197,1-4-1272,8 6 2728,1-6 0,-9-10 0,1 0 0</inkml:trace>
  <inkml:trace contextRef="#ctx0" brushRef="#br0" timeOffset="79617">5609 7311 17597,'1'-4'6078,"-1"0"-3693,0 4-2379,-1-21 314,0 21-320,-1-13 180,-1 35-202,1 8-6,0 2-90,2 0-44,2-8-107,0-1-941,3 10 118,-2-7-3467,0 5 1215,-2-10 2873,0-1 1,-1-9-1,0-2 1</inkml:trace>
  <inkml:trace contextRef="#ctx0" brushRef="#br0" timeOffset="79791">5697 7158 22109,'-14'-43'724,"1"0"0,1 3 0,1 9-489,0 16 316,1 5-512,2 2 58,3 5-169,1 1-52,3 3-95,-1 5-106,2 4-521,-1 6-542,1 5-1989,2 3-5770,1-1 9147,1-2 0,-2-10 0,0-4 0</inkml:trace>
  <inkml:trace contextRef="#ctx0" brushRef="#br0" timeOffset="80125">6049 7602 20755,'3'-1'3417,"-1"0"-1809,-2 1-1227,37-72-3491,-25 41 3177,10-14 1,-2-1 38,-13 11 928,1-4-950,-1-7-23,-2 9 1,0-1-88,3-25 51,-3 21 0,-1 1-719,1-19 778,-4 21 0,0 1 399,0-17-377,-5-8 96,-7 20-107,2 17 28,-9-3 485,8 21-596,-3 2 836,3 12-848,0 5 1327,-1 8-1332,-2 7-3376,2 6 3375,0 6 0,7-4 1,1 1-1129,-1 23 1128,6-18 1,1 1-18,6 19-16,8 1-963,-7-30 0,0 0 932,2 0 0,0-1-59,1 1 0,0-1-241,1 0 1,0-1 86,0 0 1,0-1-474,16 27-119,-1-6-940,-8-15 1,0-1-101,1 4-1603,5 10-4800,-23-37 8318,-3-4 0,-1-3 0,0-3 0</inkml:trace>
  <inkml:trace contextRef="#ctx0" brushRef="#br0" timeOffset="80508">6099 7359 24631,'12'-51'-470,"9"11"95,26 39-619,6 1-76,7-1 0,3 0-1290,-22 0 1,-1-1 2023,3 0 0,2 0 0,-4-1-205,-7 0 0,-3-1-328,30-5-32,-3-2 346,-3 0-512,-1-1 1011,-1 0 101,-1 1-1632,-3 1 1795,-4 0 346,-8 1 1803,-8 0-1310,-9-1 68,-8 2 453,-7 0-672,-3 0 786,-6 1-1009,-2 0 418,-16-1-654,3 2-73,-11-1-22,5 5 3201,-3 0-3308,-2 2 119,-17 4-565,10 1 284,-12 5-11,16 2-34,2 4-6,3 2-11,0 4-256,-7 16 267,8-5-11,-6 12 6,9 7-11,10-12-1534,2 13 1533,12-19-55,19 10 0,3-13-6,18 5-209,-2-15 108,4-5-78,3-2-175,1-4-343,-13-7 0,0 0-838,18-3-1013,-18-2 1,-1-2 2603,20-8 0,-26 5 0,0-1 0</inkml:trace>
  <inkml:trace contextRef="#ctx0" brushRef="#br0" timeOffset="80909">7786 6771 27102,'-20'-20'67,"3"13"-28,13 38 0,1 5-1303,0 7 1303,1 5-850,-2 6 833,-1 4-804,-3 4 788,2-31 0,-1 2-8,-3 6 0,-3 5 0,1-3 2,0-2 0,1 0 0,-9 22 0,2-2 28,2-2-739,3-4 699,5-7 12,4-7 17,2-9 456,1-10-434,1-7 855,0-7-793,0-3 1401,2-5-1396,6-10-84,1-3 6,7-12 6,1 0-23,5-6-1042,3-3 1065,4-4 5,2 1 17,3 1-3,-10 13 0,2 1-1282,12-10 1285,10-6-17,-18 19 23,9 2-51,-12 8-232,6 2 221,-13 7 1684,0 6-1701,8 11 1,-3 3-24,6 11 1035,-9-3-1202,-1 3-280,-1 2-443,-4 1-756,-1 1-6166,-4-2 7852,-2-5 0,-4-12 0,-3-6 0</inkml:trace>
  <inkml:trace contextRef="#ctx0" brushRef="#br0" timeOffset="81981">9130 6683 17627,'-11'-46'663,"1"-1"0,2 5 0,-2 10 2145,-3 19-2702,3 9 963,-3 9-868,-6 25-49,2 4-282,4-6 1,-1 2 213,3 0 0,0 1 133,-1 4 0,0 2-159,-1 5 1,2 1-14,-2 3 0,1 3-12,1-1 1,1 5 0,-1-2-1262,0 9 1,0 0 1231,2-8 0,0 3 0,2-4-234,1 5 1,2-4 223,0 0 1,2-2-4,3-2 1,3-1-1,2-3 1,4-2-174,3-4 0,4-2 145,4-3 1,3-3-45,3-2 0,4-3-124,4-3 1,2-3-311,4 0 0,2-4-723,4-2 0,0-2-3678,-1-2 1,-1-1 4904,-3-3 0,-4-1 0,5 0 0,-19-2 0</inkml:trace>
  <inkml:trace contextRef="#ctx0" brushRef="#br0" timeOffset="84946">10429 6995 18018,'-5'-47'933,"0"0"1,2 6-1,-5 7 408,-17 11-1207,2 14-39,-10 10 417,5 11-389,0 17 0,0 6-50,-8 16-846,8-6 1,2 3 794,13-13 0,2-1-11,1 4 1,1 2-7,1 2 1,2 0-1149,1 3 0,2 1 1112,0 1 1,2 1-49,3 0 1,1 1-711,0 1 1,2 0 586,2 0 1,2 0-15,-1 0 1,2-1-12,-1 0 0,0 0-6,0-1 1,-1 0-102,-1-1 1,-1 0-62,-2-2 1,-2 1 13,-1-2 0,-4-1-134,-2-2 0,-4-1 318,-2-2 1,-3-2 253,-4-3 0,-3-2-65,-1-4 0,-3-3 92,1-3 0,-4-5 336,-19-9 0,-2-8-179,-11-9 338,15-5 0,3-7-248,5-24 44,5-9 90,19 23 0,2-1-286,1-2 0,2-1 23,2-1 1,3-1-77,-1 0 0,3 1-195,3-1 1,2 1 132,1 2 0,1 0-28,3 1 1,2 0-18,2 2 1,1 2 96,1 0 0,1 1-121,19-24-29,3 5-50,3 6-112,3 3-129,2 3-185,5 2-270,-12 11 1,2 1-1633,3 0 1,2 2 2411,3-3 0,-2 2 0,-15 8 0,-3 2 0,2-1 0</inkml:trace>
  <inkml:trace contextRef="#ctx0" brushRef="#br0" timeOffset="85579">10709 7274 12315,'0'-10'5085,"0"3"-2523,0 7-327,0 0-1647,12-9-571,-4 15 291,11-2-292,-5 19-10,0 4 275,2 3-304,-1 5-16,1 2-42,-6 10 0,-3 3 53,-3 3-515,-1-5 0,-4-3 548,-11-14 40,-2-7-385,-1-6 435,0-6 28,2-5 34,0-4 614,2-4-558,1-3 1114,3-5-1109,1-4 638,4-14-688,3 4-28,5-11 45,13-4-157,-1 9-662,10-8 650,-3 13-4,2 2-1,3 3-22,0 2-68,16-1 12,-11 5-28,9-1-213,-1 5-186,-12 4 231,10 0-3091,-15 2 3096,-3 1 474,-4 0-328,-4-1 56,-3 0 61,-3-1 40,-2-2 202,-1-2-169,-1-2 3415,0-1-3236,2-5-89,-2 3 23,2-1 241,-1 1-203,-1 4-22,0-2 1,-3 4-29,0 2-45,-2 1-27,2 2-51,-2 1-40,-1 19-16,0-4-5,-3 19-1,0-5 1,-1 2-585,1 3 584,0 0-5,2 0-6,1-2-27,2-2 27,3-3-240,3-3 257,3-3 0,3-4-12,4-3 1,14-4 22,-4-4-259,12-5 242,-7-5 12,0-5 33,2-5-28,-1-3 17,-1-3 6,-4-3-23,-3-1 22,-4-3 1,-4 0 5,-3-1 112,0-22-95,-7 21 6,0-14-23,-8 26 527,-3 4-555,-1 2 226,-2 4-276,0 1-196,-4 3-17,2 2 91,-2 5-505,4 2-298,0 5-487,1 1-896,2 2-2548,2 2 4047,2 1 0,0-7 0,0 0 0</inkml:trace>
  <inkml:trace contextRef="#ctx0" brushRef="#br0" timeOffset="85762">11951 7334 17949,'5'-5'4946,"-2"2"-1344,-3 3-3585,30-9-12,-27 17 1,20-4-68,-34 20 6,0 2-73,2 0-167,1 0-242,3-1-471,1 1-5236,3 7 6245,1-7 0,1-4 0,1-12 0</inkml:trace>
  <inkml:trace contextRef="#ctx0" brushRef="#br0" timeOffset="85937">12260 7024 22910,'-24'-40'194,"1"0"0,2 3 0,3 9-138,10 20 1055,3 3-1145,1 3 591,2 2-624,2 3 300,0 3-737,0 17-51,1-1-313,3 15-566,2-6-2217,1 4 3651,2 5 0,-5-18 0,0-1 0</inkml:trace>
  <inkml:trace contextRef="#ctx0" brushRef="#br0" timeOffset="86230">12439 7647 20397,'4'-4'3926,"-1"0"-2363,-3 4-1255,44-67-1288,-26 36 1083,9-11 1,-1-1-1090,-9 9 1109,0-4-28,2-5-5,-1-5-34,2-4 5,-1-3 1,-7 15 0,0 0-175,4-21 258,-6 15 1,-2 1 22,-3 1-416,-3-2 349,-5 27-40,-1 6-16,-1 5 463,-1 5-491,0 2 5,-1 4-11,-2 5 12,-2 5-18,-2 7 7,0 5-7,-1 6 130,2 8-141,1 4-39,2 5 12,3 5-1057,4 3 967,1 4-73,5 0-383,1-17 1,4 2-296,3 1 0,3-1 219,-1 0 0,1-1-185,1-5 0,2-3 840,3-3 0,-1-4 0,-1-1 0,8 7 0</inkml:trace>
  <inkml:trace contextRef="#ctx0" brushRef="#br0" timeOffset="86413">12576 7347 25165,'32'-19'-706,"1"0"0,-1 2 0,0 5-1411,24 13-5592,1 0 7709,-25 0 0,-1-1 0,2 0 0,-2 0 0</inkml:trace>
  <inkml:trace contextRef="#ctx0" brushRef="#br0" timeOffset="87571">13381 6898 19677,'-8'-61'713,"1"-1"0,0 7 1,2 8-210,4 6-3765,1 12 3542,1 10-102,0 7 1399,0 6-1522,2 4 912,-1 3-918,4 6 519,4 6-508,5 9 2396,7 10-2373,6 11-1820,4 11 1755,-13-22 1,-1 1-6,2 4 0,-1 2-17,1 3 0,0 2 3,-1 2 0,-1 1-3,-1 3 1,-1 1-10,-1 0 1,-1 2-17,-3 0 0,-3 2-860,-1-1 0,-3 0 796,-3 0 0,-2 0-23,-4 0 0,-3 0-42,-2-2 0,-4 0-53,-2-1 0,-4-2-79,0-2 1,-3-2-101,-1-2 0,-3-3-118,2-3 0,-2-1-216,0-5 1,-1-1-999,1-4 1,0-1-7079,-21 14 8940,9-12 1,19-13 0,9-7 0</inkml:trace>
  <inkml:trace contextRef="#ctx0" brushRef="#br0" timeOffset="88171">14632 6776 20050,'4'-5'2409,"-1"1"-141,-3 4-2162,-78-7-3534,37 12 3475,-11-4 1,0 1 19,6 15-169,6 1 125,8 0-1678,7-2 1655,9 0-6,7-2 12,5 0-6,5-1 1166,6-2-1144,4 1-5,7-2 11,5-2-11,4 0-6,4-1 0,2-2-5,2 1 374,0-1-375,-2 0 1,-1 0 5,-4 1-11,-3-1 3186,3 4-3180,-14-4 0,2 4 10,-15-4 1,0 1 29,-6 8-18,-2-1-6,-6 5 17,-2-4-11,-3 1 0,-2 0 0,0 0 11,-2-1-2799,1 1 2788,1-2-5,1 1-230,2-1 218,3-1 6,0 0 5,4-2-22,0-1 6,2 1-23,2-4 6,3 2 3283,1-3-3283,2 0 343,0-1-337,2-1 10,1-1 1,3 1 11,0-2-6,2 1-6,0-1 7,2 0-24,-1 1 12,0 0 0,0 0-11,-2 1 11,0 0 6,-2 2-1,-1 1 7,-2 2-12,-2 2 11,-12 12 11,-2-3 6,-13 11-5,1-4 5,-6 2 11,-1 2 42,9-7 0,0 0-662,-12 14 631,-7 9-16,20-16-45,7-3 22,5-3 0,6-3 0,3-1 17,7-3 0,4-2 12,8-2-3171,5-3 3204,6-3-323,6-3 266,5-3-27,4-2-134,3-2-626,-10-1 1,2 0-3420,21-2 4190,-15 1 0,-3 1 0,-8 1 0,-2 0 0</inkml:trace>
  <inkml:trace contextRef="#ctx0" brushRef="#br0" timeOffset="92738">5856 9364 20100,'-22'-42'550,"0"1"1,5 4 0,-3 10-400,-18 22-970,4 10 960,-3 3-1854,5 4 1,0 2 1807,-18 9-56,16-5 1,0 0-84,-14 12 78,1 5-225,3 1 191,17-7 0,2 2-11,-10 15-220,15-14 1,3-1 174,1 12-45,9-1-44,5-1-51,8-3-63,6-3 578,9-1-722,6-4-129,7-3-174,6-4-218,5-4-34,7-4-114,3-4 423,2-4 55,3-3-199,-17-6 1,2-4 187,1-4 0,2-3 319,-1 1 0,-1-3 358,-3-3 1,-3-2 230,14-10 1524,-5-3-1071,-3 0 152,-5-1 72,-5 0-460,-4 0 331,-5 0-88,-4 1 419,-6 2-554,-5 4-57,-5 4 1531,-3 4-1693,-4 5 1214,-5 4-1433,-4 5 1138,-18 4-1244,2 6 28,-27 14-563,17 0 473,-11 11-16,17-5 5,3 2-17,6 0 1,5 0 5,5-2 0,5-2-78,2-2 67,3-2-28,6 1 22,0-7 34,7-1 11,-1-8 22,2-2 12,2-3-2881,2-4 2869,3-3 18,1-4-43,2-4 59,0 0 219,10-12-96,-9 5 34,5-7 498,-6-9-504,-11 16-17,3-10-21,-14 22-23,-1 3-51,-1 3 3293,0 3-3366,0 1 120,-3 3-165,-1 2 18,-9 12-18,2 0 1,-4 8-29,4 4 12,5-6 0,1 4 22,5-9-16,3-2-7,3-2 12,5-2 0,3-1-16,3-3 10,3-1 17,4-4-11,4 0 6,20-11-1,-10 1-1002,14-10 1020,-16 1 5,-2-2 5,-4-3 18,-4-2 27,-4-2 29,-6-1 21,-3 1-201,-7-2 230,-2 3 11,-3 0 123,-5-4-44,-6 5-169,-2 3-5,-2 7-23,4 9 963,1 2-997,2 1 7,0 2-18,2 2 244,0 2-238,1 2-17,0 4 1,2 2 10,1 3-5,3 3 0,3 3 11,4 1-385,7 2 386,4 2-12,5 1-20,-1-7 0,2 1-36,16 10-1101,-13-11 0,1 0 1090,13 6-29,-3-1-416,-6-1 400,-10-2-17,-8-1-22,-10-1-62,-12-1-627,-23 8 145,-1-7-319,-20 4-1143,9-9-728,-2-3 2885,-2-3 0,21-4 0,2-2 0</inkml:trace>
  <inkml:trace contextRef="#ctx0" brushRef="#br0" timeOffset="93138">7309 9443 25690,'-22'49'107,"8"-6"-74,18-23-21,6-1 4,2-2-4,4-2-1,2-3 6,2-2 5,1-4 0,1-2-5,1-3 6,0-1 10,0-4-5,-1-3 17,-1-5-6,0-2 6,-3-3-579,0-2 601,-4-3 11,-1 0 1,-4-2 5,-1-1-11,-4 1 145,-1 0 96,-9-9-241,-2 14-12,-8-5-27,-2 20-12,-5 1 17,-5 8 12,-4 2-689,-3 7 694,1 3-6,0 3-10,3 4-7,3 2-16,5 3-11,3 3 5,5 0-3043,5 1 3021,4-1-246,9 10 44,7-10-1069,26 17-416,-1-22 1698,7-3 0,-1-3 0,-10-5 0,19 6 0</inkml:trace>
  <inkml:trace contextRef="#ctx0" brushRef="#br0" timeOffset="95413">8696 9283 16924,'0'-4'3540,"0"1"-1881,0 3-1615,-7 6-4,5 1-18,-6 7-22,8 1-17,0 2-28,1 0-39,1 2-73,0 0-112,4 0-151,0 0-196,2 0-229,2-2-248,0-2-134,2-3 35,0-4 267,1-4 387,1-1 359,2-6 297,0-3 223,2-5-3166,-1-4 3614,1-3 30,0-2 267,-1-3 7,-2 0-46,-1-2-89,-2 0-129,-2 2-117,-2 0-108,-4 3-94,-2 2-2301,-1 4 2144,-2 2-79,-1 4 2229,-2 3-2458,1 3 116,-3 2-155,2 5-6,-3 3 0,-1 5-28,0 4-17,-2 4 3358,2 2-3812,0 17-1041,4 6-107,3 3-2239,6 0 3886,4-9 0,-4-19 0,1-1 0</inkml:trace>
  <inkml:trace contextRef="#ctx0" brushRef="#br0" timeOffset="95878">9498 9489 21125,'0'-4'2302,"0"1"-834,0 3-1396,-11 57-712,7-27 648,-2 7 1,0 3 2,3 15 0,1-11-991,0 12 974,2-17 23,-2 0-22,2 0-1,0-2 12,0-2-1,0-4 6,0-6 1,0-6 10,0-6 519,0-5-368,1-4 1412,-1-6-1484,0-4-73,0-4-12,0-5 12,0-3 0,-1-3-5,-1-2-1,-1-4 23,-1-18-23,0 8-473,1-15 474,1 11-1622,4-3 1638,2-2 0,4-2-534,0 12 1,1-1 544,6-17-342,-4 19 0,1 0 415,12-18-50,-5 18-87,5-3 59,-8 20 0,0 4-11,0 5 1256,-1 4-1284,1 2 1165,1 3-1166,1 5 872,9 11-866,3 15-11,-1 3 339,-3 6-412,-1 11-3082,-6-12 3004,5 16-84,-7-17-118,-2-2-1214,6 12 901,-6-14-124,4 6-206,-9-16-310,-2-4-749,-3-3-2402,-2-4-3933,-2-3 8390,-1-4 0,0-3 0,0-2 0</inkml:trace>
  <inkml:trace contextRef="#ctx0" brushRef="#br0" timeOffset="96052">9494 9739 21278,'49'-32'-167,"0"-1"1,-3 3 0,-3 8-478,0 17-1899,-10 3 0,-1 0-6324,13 0 8782,10 0 0,-38 2 0,-7 0 0</inkml:trace>
  <inkml:trace contextRef="#ctx0" brushRef="#br0" timeOffset="96786">10354 9755 19210,'1'-7'3170,"0"1"-2352,-1 6 688,0 0-1153,13-62-84,-9 44-179,3-17 0,-1 6 5,-6 27-34,0 1-49,0 6-1,0 3 11,1 8-22,0 4 17,2 6 0,0 6-1708,2 5 1,1 3 1696,1 12 2,-1-9 0,0-1-874,1 5 877,0 0-11,-1-3-17,0-1 17,-1-3-243,0-4 248,-2-6 18,-2-5 10,0-7 40,-3-4 28,-2-5 16,-2-4-5,-3-2 2814,-1-4-2875,-3-3 1239,0-4-1262,-3-5-17,0-4 410,0-3-382,-8-16-3403,6 3 3386,-4-13 1,7 8-53,7 8 1,1-4 34,2-2 1,1-2-6,0-10 0,3-1-183,2 10 1,2 2 188,2 2 0,1 3-577,6-10 587,1 4 2878,0 4-2882,1 4-24,0 4 12,1 5-11,1 4 11,0 4-5,3 3-1,2 4 0,1 3-5,4 3 0,0 3 96,2 5-96,0 5-6,-2 4 62,0 4-79,-4 3 12,-4 4-23,-3 0-44,-6 18 44,-5-11-6,-10 11-5,-8-15-84,-25 11 45,3-11 125,-15 6-192,13-14-96,0-5-145,4-2-202,2-3-416,6-4-335,3-4-8475,4-3 9191,8-3 1,4 0-1,6 0 1</inkml:trace>
  <inkml:trace contextRef="#ctx0" brushRef="#br0" timeOffset="97238">11028 9648 21039,'13'46'341,"-1"0"1,0 4 0,-4-4-186,-8-10-38,-1 15-17,1-16-28,0 2 514,1-2-537,2 0-11,0-3 12,2-2 10,-2-4 402,0-3-363,-2 0 232,0-9 195,-1-2 281,0-9-382,0-1-143,-6-17-244,2 4-11,-7-14 12,-2-8-12,3 3-17,-3-12-6,2-12-249,5 8 255,-1-16-1148,5 13 1165,1 0 0,1 0-17,1 0-707,5-14 707,1 18 1,4-8-12,-1 23 0,0 5-12,2 5 18,0 3 11,11 3-6,-3 5-5,8 3-168,9 6 173,-7 4-11,10 4 5,-10 4-10,1 4 22,-1 4-29,1 4-27,5 18-6,-12-9 228,-1 12-211,-17-14-11,-11-2 521,-8-1-510,-10-2-28,-10-2-1021,-4-2 987,-6-1-50,-1-5-61,-1-1-113,-1-4-179,2-3 11,3-3-2851,-7-4-5752,18-3 9085,-2-1 0,24 0 0,4 2 0</inkml:trace>
  <inkml:trace contextRef="#ctx0" brushRef="#br0" timeOffset="97604">11650 9734 24006,'18'-50'142,"0"-1"0,1-6 0,-5 6-80,-8 7-15,0 3 1,-1-2-20,0-13-256,-1 18 0,0 0 267,0-17-978,0 1 1011,0 3 1,-1 3 199,0 8-144,-2 6 372,0 7-214,-1 5-202,0 9 587,0 3-638,0 8 1416,0 2-1443,-1 6 714,0 4-720,-2 8-11,0 7-11,0 25-6,1-4-917,0-14 0,1 1 900,1 19 12,3 3 16,1 2-50,3 1-23,1 1-78,2 0-1320,1-3 1124,2-2-179,0-5-275,3-4-420,-1-5-689,0-5-1618,1-5 3405,1-2 1,-7-13 0,-2-4 0</inkml:trace>
  <inkml:trace contextRef="#ctx0" brushRef="#br0" timeOffset="97921">12205 9637 16286,'1'-5'5668,"-1"1"-1943,0 4-3770,-3-38 1,2 28 16,-2-28 22,7 38 12,3 0-6,6 0 0,5-1 0,6-1 0,17-7 16,-11 0 18,16-13-6,-25 6 6,1-8-6,-12 6 5,-3-2 12,-3 1 5,-2 0 12,-2 2 16,-2 1 6,-1 3 12,-4 2-7,-2 3-10,-2 2-1,-3 3-22,-2 1 17,-1 2 0,-3 3-12,0 3 6,-2 5-16,2 4-12,0 1-5,2 5-18,2 3-21,4 4 5,3 2-6,4 3-1344,2 2 1344,5 0-478,12 14 321,2-12-100,13 10-3008,1-16 2542,3 0-436,3-3-1471,0-3 2636,4-1 0,-19-12 0,-2-2 0</inkml:trace>
  <inkml:trace contextRef="#ctx0" brushRef="#br0" timeOffset="98471">12930 8975 17333,'2'-6'3994,"-1"1"-1143,-1 5-2851,4 3-56,-3 4-79,3 4-738,-4 12-248,-1-6-1253,0 8 2374,1-7 0,0-8 0,0 0 0</inkml:trace>
  <inkml:trace contextRef="#ctx0" brushRef="#br0" timeOffset="98612">13051 9019 17832,'3'-6'4895,"-2"2"-2655,-1 4-2189,36 13-146,-27 4-777,23 16-506,-36 4 590,-5 9 1,4-22 0,0 0 0</inkml:trace>
  <inkml:trace contextRef="#ctx0" brushRef="#br0" timeOffset="100562">13815 9446 9906,'2'-3'8026,"0"1"-3040,-2 2-4863,14-12 123,-17 18-162,12-11-22,-19 22-23,2-5-5,0 2-6,1-1-17,0 6-5,3-5-6,1 8 16,2-9-16,3 2 40,2-3 27,1-5 62,3-1 67,-1-4 39,1-3 622,9-13-566,-6 4 521,7-26-604,-13 18-24,0-11-27,-4 15-28,-1 1-17,-2 2-17,1 1-11,-1 3-39,-1 3-11,2 0-62,-1 3-12,1 1-10,-1 0-23,-1 1 28,-1 3-184,-4 9-1,2-1-839,-4 15-13,6-9-783,-2 9-2112,4-8 3977,1 5 0,0-13 0,1 1 0</inkml:trace>
  <inkml:trace contextRef="#ctx0" brushRef="#br0" timeOffset="101021">13706 9968 11976,'4'36'688,"0"1"1,6 21 2358,2-58-2828,-1 0 1414,-1 0-1404,-3-3 7,0 0 21,1-4 1124,2-4-1079,-1 2 3392,0-5-3369,-2 5 291,-2-3-335,-2 5 128,-1-1-286,-5 6-56,-1 1-56,-5 1 12,-3 2-1,-4 2 6,-1 2 11,-2 3-16,1-1-23,-3 4-12,8-4 7,1 2-1,8-5 1,3-1 10,0-2 57,1-1-17,5 0-6,2-1-6,5 0 12,10-1-28,-4 0-6,7-1 96,-6 0 161,-6-1 208,-1-4-330,-8 2 95,-2-6-129,-5 5-17,0-3-22,-3 3-12,-2 0-16,-5-2-95,4 4-101,-4 0-219,9 3 370,-5 14 0,7-10 0,-4 10 0</inkml:trace>
  <inkml:trace contextRef="#ctx0" brushRef="#br0" timeOffset="103149">15235 9759 11508,'6'-11'5988,"-2"1"-5302,7-22 0,1-6 406,-2 5 31,3-20 1,-4 0-648,-12 24-135,-8-9-72,-6 28-39,-3 5-51,-5 3-6,-3 8-49,-3 4-40,-3 8-907,0 5 856,0 5-16,2 6-1572,13-6 0,0 1 1555,-5 17-6,9-15 1,3 1-992,3 13 969,4 2-327,6-1 287,7-14 1,2 0-17,11 15 31,-4-17 0,4-1-87,7-3 0,2-4-17,21 10 34,-5-11 0,2-4 56,9-5 53,-19-6 0,-2-4 36,10-9 28,-3-5 34,-5-8 40,-4-2 38,-3-4 17,-4-1 23,-2 0 11,-4-3 16,-3 1 651,0-10-639,-8 10-11,0-4-17,-8 16-28,-4 4 2579,-3 4-2691,-5 5-45,-5 2-6,-2 5 6,-24 19-39,16-3-12,-13 15 1491,24-11-1496,4 0-17,5-1 608,3 0-603,6-3 1,5-3 0,6-3 11,5-3 0,5-2-3249,4-4 3260,2-2-73,16-7 107,-13-1 5,10-5 6,-19-3 28,-2-1-6,-3-4 18,-5 0-403,-2-2 425,-3-1 16,-4-1 18,-2 0-949,-2 1 931,-1 0-56,-4 2 45,-3 1-5,-3 1 340,-4 2-357,-2 2-11,-2 2 2802,-4 3-2830,-1 3-12,-2 3 1628,-2 1-1650,2 5 0,1 2-28,2 5-39,2 4 5,2 3 84,4 2-179,3 4-78,4 0-162,2 3-1155,12 12 101,2-10-912,13 8-2163,3-14-4307,2-6 8833,-2-2 0,-13-8 0,-4-3 0</inkml:trace>
  <inkml:trace contextRef="#ctx0" brushRef="#br0" timeOffset="103733">16107 9868 10657,'4'-8'9018,"-1"2"-7607,-3 6-454,31-62-2657,-17 38 2024,6-13 1,-1 2 258,-8 17 681,-1 3-832,-3 4 319,-2 4-521,-2 3-107,-1 1-73,-1 2-38,0 3 1309,2 3-1293,0 5-12,1 6 1,2 4 6,-1 5-12,-1 3 11,-2 4-5,-1 1-3375,-3 0 3352,-3 2-183,-8 11 183,1-10 12,-5 8-12,6-17 6,1-6 0,1 0 45,4-9 16,1-3 113,3-7-135,5-11 3290,1 0-3290,5-9 309,1 2-286,4-3 16,0-1 0,4-2 23,0 0-22,2-1-18,-1 2 1,1 0-6,-1 3-28,0 1 0,0 4-6,-3 2-11,0 3-5,-3 3 0,-2 1-12,-2 3-11,3 2 17,-3 3-5,3 3 10,-3 3-5,1 2 0,0 1-5,0 3 5,0-1 0,2 0-12,0 0 7,3-1-1,1-2 6,2-2 0,0-3 23,0-3-23,-2-2 28,-2-4 28,-3-3 22,-1-5 12,-2-3-23,-2-4 17,-2-2 0,-1-1 17,-2-1 16,-2-1-16,-1-1-11,-1 0-12,-1 0 17,-1 0 0,2 2 12,1 1-12,1 2-22,0 2 5,2 2-22,-1 4 0,3 2-32,-2 4-24,0 1 0,0 2 0,0 3 0,1 4 0,3 5 0,2 6 0,2 5-3392,7 21 3392,-3-8 0,5 17-196,-7-12 170,-2-9 1,-1 0-31,5 17-158,-5-17 1,0 0 107,5 28 55,-6-15-5,0 10-2122,-7-19 2044,-3-4 2030,-4-3-2058,-4-5-90,-11-1 233,3-11-642,-13-3 62,15-11-326,-4-5-856,10-5-4581,2-3 6362,2-6 0,3 10 0,1 0 0</inkml:trace>
  <inkml:trace contextRef="#ctx0" brushRef="#br0" timeOffset="104103">17487 9848 20246,'0'-11'3153,"0"2"-2615,0 9 1187,0 0-2827,-67 20 1175,41-6-51,-14 0 1,3 3 16,21 6-33,3 2 5,4 0 17,4 2-22,3-1-6,6-1 290,11 8-301,2-10-6,11 6-11,13-8 28,-9-7-522,12 0 527,-16-9 7,-1-4 10,-2-4 889,-4-2-855,-3-6 28,-4-3 16,-3-2 7,-4-4 5,-4-1 56,-6-18-79,-3 7 102,-9-27-62,2 23-18,-3-8-27,4 18 6,0 5 66,-10-3-156,8 12-28,-7 0-5,11 10-34,1 2-17,0 3 519,-1 2-934,-3 11 68,4-1-179,-1 9-1782,7 6-1092,3-5-6347,2 6 9723,1-12 1,-1-9 0,0-4 0</inkml:trace>
  <inkml:trace contextRef="#ctx0" brushRef="#br0" timeOffset="104420">17708 10126 13911,'4'-3'6240,"0"1"-3025,-4 2-2420,67-52-3808,-38 25 3287,12-8 1,-1-1 207,-17 1-96,-2-5-73,-4-5-83,0-7-96,-7 9 1,0-2-88,-2 9 1,0-2-4,2-11 1,0-3-301,0-5 1,0 3 330,-3 12 1,0 1-6,1-13 0,0 3 11,-4 18 0,0 2 70,-2-5 1,0 1 16,0-12-70,-4-1 8,-1 29 1397,-1 8-1479,1 5 824,-1 5-854,-1 7 2038,-1 4-2026,-1 8-20,-3 12 0,0 5 8,-3 14-250,2-6 0,2 4 250,4 2 0,3 2-1566,2 7 1,2 2 1532,1 0 0,2 0-17,3 0 0,3-5-591,-1-16 0,2-2 529,0-1 1,0 0-218,1-2 0,0 1-189,5 8 1,0 0-584,-5-13 0,-1-1 678,3 6 1,-1-3-592,2 1 1118,-5-9-2221,-1-8-621,-2-9 2744,-2-3 0,-2-4 0,-1 0 0</inkml:trace>
  <inkml:trace contextRef="#ctx0" brushRef="#br0" timeOffset="104736">18314 9882 16017,'0'-3'5909,"0"0"-1797,0 3-4056,-41-13-5666,35 10 5649,-26-10 1403,48 13-1447,5 1-12,5-1-5,3 1 524,4 0-496,0-2-1,1-3 7,-1-1-1,-2-6 6,-2-1 27,6-14-16,-12 5 6,4-9 11,-15 8 80,-1-7-7,-6 8 28,-2-5 3205,-6 11-3206,0 2 34,-5 1 135,-3-2 338,1 6-557,-1-1 91,3 5-130,-1 3-22,1 1-6,-2 0 28,-7 5-17,-3 9-50,-1 2-1,2 9 1,9-3-11,2 4-34,4 2-45,2 2-468,10 1 1,3 1-473,2 8-364,1-8 0,2-1-5966,5-1 7371,4 0 0,-12-15 0,-1-2 0</inkml:trace>
  <inkml:trace contextRef="#ctx0" brushRef="#br0" timeOffset="104915">18860 9997 22929,'2'-2'3764,"0"0"-1894,-2 2-1870,16-36-45,-12 27-33,13-27-68,-17 36-542,-1 0-113,-1 2-7859,-4 4 8660,-1 1 0,2 0 0,1-4 0</inkml:trace>
  <inkml:trace contextRef="#ctx0" brushRef="#br0" timeOffset="105796">19258 9907 19641,'9'-49'181,"-1"0"0,0 4 0,1 7 1784,6 11-1830,2-3-23,0-3-17,0-4-22,2-6-40,0-5-50,0-6 51,0-2-17,-1-3 5,-1-1-5,-1-1 16,-2 3-10,-1 4 16,-2 5-11,-3 8 6,-2 7 813,-2 10-791,-3 6 1709,0 7-1737,-1 5 341,-2 4-397,1 1 1374,-8 11-1334,0 1 4,-7 12-16,0 2 144,-4 6-139,-2 6-379,0 5 374,0 4-828,0 5 833,4 3-1584,3 4 1579,6 0-6,4 2-952,7-1 919,6-3-6,9-4-14,1-19 1,2-2-21,16 14 43,-11-17 0,2-3-43,15 4 6,1-5 40,1-5-12,-1-4 53,-2-6-19,-1-4-17,-3-6 28,0-5 613,-2-4-602,0-6 1174,-1-3-1163,-1-2 28,7-17-5,-12 7 509,4-13-498,-15 13-200,-5 0 301,0-8-73,-7 14-2874,0-3 2840,-8 17 217,-3 4-250,-6 5 11,-6 4 5,-4 3 227,-6 7-249,-2 4-17,-2 3-5,2 2 6,2 3-7,6-1 7,4 2-23,5 0 17,5-1-6,4 1 6,5-2 5,5-2 328,6-1-372,6-2-57,19 4 1891,-5-8-1823,14 1-2792,-13-9 2780,2-1 40,-4-4 228,-1-2-223,-3-4 51,-4-4-12,-3-5 12,-3-4 22,-4-3-5,-4-2 0,-3-3-6,-4-1-6,-1-3 666,-4 0-655,-1-2 74,-10-11-68,2 11 6,-7-7 3223,5 16-3224,-2 5-21,2 3-29,-1 5-11,2 3-50,-2 3 17,5 5 414,-5 13-488,9 0-32,0 11-68,4-3-112,6 3-180,3 2-1703,6 1 930,5 1-7485,14 11 8746,-2-6 0,-4-7 0,-10-12 0</inkml:trace>
  <inkml:trace contextRef="#ctx0" brushRef="#br0" timeOffset="106180">20899 9676 24017,'-49'-4'13,"0"0"0,3 0 0,8 6-2,9 20-11,4 1-17,4 1-3036,5 0 3025,4 0 6,5 0 1464,4-2-1475,3-2 10,5-3 12,3-1 17,7-3 5,2-3-5,5-3-6,3-4 16,3-3 1001,16-12-967,-11-1 56,0-10 1,-1-4 5,0-6 111,-8 6 0,-2 0-83,-1-6 3219,-3 2-3101,4-5-100,-6 8-158,-1 5 16,-8 11-16,-6 10 0,0 1 0,-1 6 541,-1 3-541,0 9 0,-3 7 0,-2 7 0,1-1 0,0 3-3238,-4 22 3238,3-15 0,1 2 0,0-7 0,2 0-1160,-1 4 1,0 1 1150,0 2 0,1 2-30,0 2 0,0 1-336,0 1 0,0 0 316,0 2 1,-1-1-393,-1 0 1,-1 0 352,-1-1 0,-3-1-28,-1-2 0,-4 1-112,-13 10 0,-4-2 140,7-16 0,-3-3 259,-9 8 0,-3-6-324,12-18 1,-2-4-626,-11-3 1,-1-4-1251,-20 1 2038,17-10 0,5-1 0,9-1 0,2-4 0</inkml:trace>
  <inkml:trace contextRef="#ctx0" brushRef="#br0" timeOffset="106669">21866 9007 20959,'1'-56'1367,"0"1"0,-2 1 0,-2 7-936,-2 15 448,-7 3-772,4 21 79,-2 9-130,0 11 45,-6 13-1597,-1 6 0,-2 4 1577,2-5 1,0 1-7,-8 15 1,-2 4-715,6-9 0,0 1 0,1-1 664,-3 7 1,-1 3-427,0 5 1,-1 6 0,3-6 400,3-5 0,4-2-245,2-8 1,0 2 0,5-1 129,5 15 1,6-3-71,3-14 0,4-1-165,7 12 0,6-4-353,4-14 0,5-4-1342,4 1 1,2-2-2872,0-3 1,1-1 4894,-2-3 0,-3-2 0,5 1 0,-16-9 0</inkml:trace>
  <inkml:trace contextRef="#ctx0" brushRef="#br0" timeOffset="109325">22570 8931 22873,'0'-44'-78,"0"12"50,-3 42-135,0 10 6,0-3-61,1 7-63,1-6-83,4 0-145,1-1-169,5 1-313,1-2-533,3 0-783,0-4-813,2-1-365,1-3 529,0-3 2681,-1-2 275,0-2 0,-3-5 258,-2-1 2161,-2-6 449,-3-1 11,-1-2-325,0-2-588,-2 2-521,1-2 510,0-2-1260,0 4-135,0-1-118,-1 7-106,-2 3 11,1 2-302,0 2-174,-1 0 68,2 7 10,1 1-83,2 7-208,3 0 342,11 14 0,-11-16 0,7 8 0</inkml:trace>
  <inkml:trace contextRef="#ctx0" brushRef="#br0" timeOffset="110934">23319 9797 19135,'14'-48'577,"-1"0"0,0 1 0,-1 3 0,0 1 0,-2 4-213,-3 5 0,0 2 229,-1-4 1,0 1-101,1-11-101,-2 1-78,-4 27 379,-1 7-609,0 5 105,0 3-173,-1 17 83,0 0-88,-2 18 6,0 0 11,0 7-523,0 6 506,-1 3-17,0 4-27,-1 1 33,-1-1-11,1-1 16,2-1-10,-1-4 10,2-3 6,-1-5 12,1-5 5,-1-5-23,2-8 1,-1-5 95,1-7-40,-1-4 7,1-7-52,-1-4 778,-1-6-777,0-4 0,0-5-6,-1-5 11,2-4-10,1-6-689,0-3 688,2-7 11,3-3-1388,2-7 1383,6-1 11,3-3-17,3 4 6,3 3-11,2 7 16,1 5-33,13-6 17,-8 17-23,0 9 0,1 2 11,2 7 18,16-2-18,-24 15 0,1 4-5,-2 4-28,0 7 17,0 7 5,-1 6-24,1 6-3,-1 7-24,-1 5-49,-1 5-133,-10-11 1,0 1-260,1 21 48,-5-21 1,-2-1-1074,-5 14-1564,-5-4-6273,-3-6 8692,0-9 1,3-17-1,3-8 1</inkml:trace>
  <inkml:trace contextRef="#ctx0" brushRef="#br0" timeOffset="111093">23576 9803 14342,'-2'-6'5182,"1"0"-4141,1 6-50,0 0-834,1-61-95,4 38-48,-2-13 0,2 2-559,8 20 528,4-1-67,3 3-123,4 1-208,3 3-251,3 2-3730,2 1 1774,2 3 2254,4 1 1,-17 1 0,-1 0-1</inkml:trace>
  <inkml:trace contextRef="#ctx0" brushRef="#br0" timeOffset="111508">24313 9574 17861,'4'52'194,"0"0"1,0-2-1,1-6 1009,11 0-1131,-2-8 1,2 1-54,-3-8 1,0 0-12,5 9 1,1 0-3,7 14 16,-3-5 1422,-7-5-1422,-6-6 17,-8-6 1,-9-4-12,-8-7 11,-7-4 6,-6-4 8,-4-8 0,-1-1-19,-10-5 105,9 0 1,0-2-123,0-11 16,1-3-27,5-4 27,4-5-21,5-6 4,5-5 1,6-5 0,5-7 17,9-4-23,5 13 0,4-2 3,6-2 0,4 1-11,-1-1 0,2 1 8,2 4 0,-1 4 0,12-11 12,-2 3-12,-1 5 11,-2 4-5,-3 6 5,-1 6-664,-2 6 654,-4 5-12,-3 4 848,-3 5-832,-3 3 12,5 20-28,-9-2 0,3 21 12,-11-5 632,-1 7-633,-1 1 2665,-1 4-2704,-3-2-22,-2 1-124,-14 14 40,2-16-57,-11 9-333,4-25 0,-2-2-120,-8 4-642,0-7 1,1-3-3470,2-9-4268,-5-3 9023,17-8 0,10 2 0,4-1 0</inkml:trace>
  <inkml:trace contextRef="#ctx0" brushRef="#br0" timeOffset="111948">25044 9532 20263,'11'0'1596,"-2"-1"-1041,-9 1 1578,0 0-1953,2 63-4096,0-19 3977,0-1 1,0 0 67,2 6-39,-2-12 678,-1 22-689,-3-12-1106,-1-6 0,-1-2 1066,-4 5-45,-8 17 84,7-36 2191,-4 1-1949,4-16-158,2-5-39,0-4 204,3-6-265,-3-12 3272,2 0-3311,-4-12 5,3 2 11,0-4-22,1-6-425,2-3 416,2 8 1,1-6 15,7-5 0,2-5 0,0 3-10,-2-4 0,2 0-546,2 3 0,2-2 0,0 7 560,6-12 6,0 6-351,-1 7 345,-1 8 22,8-1-22,-5 13-22,8 1 5,-6 12-22,29 6 11,-16 7-474,21 8 457,-25 7 6,0 7-3,-12-3 0,0 3-298,7 16 292,-10-14 1,-2 1-37,0 12 688,-8 11-749,-9-15-57,-10 7-521,-14-24 1,-8-3-1054,0-5 0,-2-1 1748,-13 4 0,2-3 0,-9-4 0,24-7 0</inkml:trace>
  <inkml:trace contextRef="#ctx0" brushRef="#br0" timeOffset="112433">25603 9852 29115,'43'-32'86,"0"0"1,0 0-1,6-5 1,-4 2-1561,-10 7 1,-4 1 1410,5-11-20,1-6-23,-2-7 53,-17 23 1,0 0-5,-1-3 0,0-1-65,-1 0 1,0-1 21,-2-1 1,0-1-13,-1 0 0,-1 0 2,-2-1 0,-1 0 5,-1 1 0,-3 1 5,-1 0 1,-1 1-95,-1-26 12,-8 7 969,-3 10-1029,-7 7 25,0 4 641,-5-4-570,7 13 179,0-1-149,8 16 1839,2 4-1762,1 2 7,0 6 32,0 3 11,-2 8-11,0 5 23,-2 9-18,-1 8-435,-1 8 446,3-3 1,1 3-364,1-9 1,0 1 348,1 16 1,0 2-552,1-13 0,2-1 524,0 2 0,1 1-40,1 0 1,0 0-45,2-1 0,1 0-104,0-2 0,1 0-174,1-2 1,1-1-295,1-3 1,0 0-547,1-4 0,1 0-3371,14 26-1535,3-8 6133,6-1 0,-16-24 0,0-3 0</inkml:trace>
  <inkml:trace contextRef="#ctx0" brushRef="#br0" timeOffset="112800">26471 9669 25029,'-11'9'958,"6"-2"-784,15-8-79,3-2-33,5-2-12,3-3-22,3-1 50,13-10-27,-9 3-3376,7-8 3398,-14 4-783,-4-4 772,-3-2-111,-4 0 110,-4-1 1,-3 2 5,-4 4-1858,-17-5 1836,4 13-12,-17-3 1859,7 14-1858,-4 2 755,0 3-756,-1 4 7,1 3-7,2 4-5,2 3 6,2 5 77,3 2-100,2 4 3324,2 2-3369,4 31-33,11-21-1103,1-7 0,5-2 929,16 2-252,8 1-1209,8 0-416,6-2 2118,-15-14 0,-2-1 0,3 1 0,0-2 0</inkml:trace>
  <inkml:trace contextRef="#ctx0" brushRef="#br0" timeOffset="113550">27466 9218 20728,'9'-36'-241,"0"0"1,5-20 2041,-14 61-2333,0 4-970,0 17-1254,2-2-7075,2 25 8870,-1-22 1,1 1 0,-3-20 0</inkml:trace>
  <inkml:trace contextRef="#ctx0" brushRef="#br0" timeOffset="113702">27504 9748 27438,'16'-28'-964,"-4"7"-4592,-2 19-4275,-4 2 9801,3 0 1,-6 0 0,0 0 0</inkml:trace>
  <inkml:trace contextRef="#ctx0" brushRef="#br0" timeOffset="126372">28344 9555 23158,'10'-45'694,"1"1"1,-3 6 0,-1 7-466,-4 14 467,-2 9-589,-1 2 128,0 4-319,0 0 149,0 7-53,0 2 280,0 6-298,-1 5 17,1 3-11,-2 4-5,0 16 5,0-8 0,0 10-6,0-15 6,-1-2-17,0-4 12,-2-1-1,0-5 23,-1-2-6,0-4 0,0-2 17,2-4 17,0-1 5,1-3 23,-1-2-50,-1-3-18,-1-4 12,1-4 0,0-3-6,1-4 0,0-5 0,3-6-5,0-5-1348,4-6 1364,3-6-22,3 10 0,1-1 0,-1 8 0,2 0 0,9-24 0,3 2 0,-7 21 0,0 2 0,5-10 0,1 3 0,10-9 0,0 8-5,-2 5-1,-1 7 6,-1 5-11,0 5-11,-3 6-745,-1 3 728,0 5-495,5 11 500,-9 2-22,4 11 23,-12 2-1,-2 3-11,-3 4-22,-4 17 5,-5-9 385,-4 13-385,-7-16 6,-16 15 271,2-14-221,-11 9 12,7-18 5,0-4 28,-2-3 6,1-3-11,-1-4-6,1-4-6,3-2 6,4-3 11,4-1 1,5-2 515,5-1-549,4-1 16,4 1 34,2-1 818,3 2-840,2 0 569,4 4-598,5 0 7,4 2-18,4 1 12,5 2-29,3 1 12,3 1 5,5 1-1090,2-1 1079,2 1-33,2-1-491,5-1 1,2 1-306,3-1 146,-5-1 0,-4-1-2134,-11-4 2077,0-1 0,-16-3 0,-2 0 1</inkml:trace>
  <inkml:trace contextRef="#ctx0" brushRef="#br0" timeOffset="126854">29262 9331 15883,'1'-5'5819,"-1"2"-3987,0 3-1552,-19-62-5644,9 42 5493,-3-15 0,-1 3 1532,3 24-1331,-5-1 630,6 5-892,-4 0-24,8 4 40,-3 1 3320,4 2-3393,-1 2 39,2 6 17,3-2 52,0 12-41,3-6 135,12 27-174,-2-18-17,10 15 1,4-3-1,-5-8-2051,10 10 2046,-8-11-742,8 10 709,-10-10-379,2 5 406,-14-13-95,-8 8 28,-6-12 6,-8 7-40,-5-12-84,-4-1-117,-3-1-163,-2-2-240,0-3 1365,-1-1-2486,0-2-1264,2-4-5877,3-1 9035,5-1 0,9 3 1,5 1-1</inkml:trace>
  <inkml:trace contextRef="#ctx0" brushRef="#br0" timeOffset="127028">29209 9284 25281,'-29'30'41,"0"-1"0,2-2 1,6-2-42,13-4-23,1 2-95,0 1-212,3 2-600,0-1-1938,3 1-6698,0-3 9566,1-5 0,0-8 0,0-5 0</inkml:trace>
  <inkml:trace contextRef="#ctx0" brushRef="#br0" timeOffset="127222">29654 9601 24805,'30'-50'-9640,"-5"11"8603,-15 42 0,-5-1 0,1 0 0</inkml:trace>
  <inkml:trace contextRef="#ctx0" brushRef="#br0" timeOffset="127720">30387 9264 21282,'2'-8'1982,"9"-25"1,0-4-1680,-6 13-54,6-17 1,-3 2-65,-12 21-51,-2-4-28,-6 8-33,-2 2-22,-5 2-7,-3 1 80,-41 3-91,20 4-585,6 3 0,0 1 574,-6 7 1,1 3-645,3 3 650,3 1-11,4 2-290,5 2 267,5 0-5,5 1-62,6 8 67,7-6 6,9 6 0,9-11-6,9 0 1,7-2 62,7-1-85,5-2 5,5-3 346,0-2-329,-2-4-495,-2-1 512,-5-4 12,-5-3-256,-4-3 278,-5-5 39,-3-2 897,-3-3-892,-2-4 180,-1-13-140,-5 5-87,-1-10 93,-7 13 145,-1-8-129,-2 11 842,0-4-892,-1 14 399,-1 3-500,0 3 0,1 4 0,1 0 466,0 3-466,-1 12 0,0-1-3392,0 14 3392,1 1 0,0 6-995,1 5 995,0 5-690,1 4 690,1 3-467,1 1 455,1 3-156,2 0-101,-2 1-255,-2-18 1,0 0 974,1 15-1454,-2 11-218,-2-26-1154,-3-5-7080,0-5 9455,-1-6 0,3-10 0,1-4 0</inkml:trace>
  <inkml:trace contextRef="#ctx0" brushRef="#br0" timeOffset="128105">30968 9352 22774,'0'-40'343,"1"0"1,0 2 0,-3 10-143,-5 21 956,-1 1-1045,-1 3 337,0 1-399,-1 3 238,-7 9-260,2 0 6,-5 10-23,6 1 12,1 4-12,-4 17 0,6-7 265,0 13-276,8-12-11,2-1 11,5 0-11,3-3-23,6-2-67,27 18 90,-13-21-889,19 12 894,-21-26 12,-3-5 16,0-5 17,-3-2 277,-1-5-164,5-9-52,-7-1 24,6-10 10,-10 2 132,0-13 0,-1-4-154,0-3 399,-2 3 1,-3 0-378,-8-3-89,-4 13-3398,-5-6 3375,-4 14 18,-11-4-40,6 7 0,-9-2-28,9 10-40,1 2-88,1 3-175,3 2-341,3 2-728,5 1-8431,3 4 9526,4-1 1,1 2 0,0-4 0</inkml:trace>
  <inkml:trace contextRef="#ctx0" brushRef="#br0" timeOffset="128607">31560 8545 25797,'20'-19'-11,"-6"11"-34,-19 29-11,-2 5-17,1 2-95,-2 2-185,1 2-336,1-1-7360,4 23 8049,5-18 0,-1 4 0,3-27 0</inkml:trace>
  <inkml:trace contextRef="#ctx0" brushRef="#br0" timeOffset="128765">31779 8721 22776,'24'-41'425,"-1"-1"1,-2 3 0,-6 11-230,-14 23-50,-1 1 754,0 4-917,-1 7 278,-2 4-379,0 9-167,-3 3-388,1 3-1085,-1 5-7753,0-3 8745,1-2 0,2-13 1,1-6-1</inkml:trace>
  <inkml:trace contextRef="#ctx0" brushRef="#br0" timeOffset="131172">32072 8303 17538,'-11'-44'1271,"0"0"0,-1 0 1,3 9-722,6 21-421,0 3 754,3 20-687,1 10 145,7 27-195,0-3-571,-1-10 0,1 1 481,-1-3 1,-1 0-15,3 4 0,0 2-1075,0 3 0,1 1 1044,1 3 1,0 1 2,0 4 0,1 0-842,0 2 0,1 1 808,0 3 0,0 0-638,0 1 0,1 0 635,-1 1 1,1 1-207,-1-1 0,-1 1 189,0-1 1,-2 0-12,-2-1 1,-1-1-23,-1-1 0,-3-1-31,-3-2 1,-4-1-18,-1-2 1,-5-2-82,-4-3 1,-3-1-87,-4-2 0,-3-2-146,-4-2 0,-4-2-373,-3-2 0,-2-2-531,-2-1 1,-3-1 1337,-10 1 0,3-2 0,-5 3 0,1-4 0</inkml:trace>
  <inkml:trace contextRef="#ctx0" brushRef="#br0" timeOffset="131459">32918 8876 22991,'2'-3'1808,"0"0"-2452,-2 3-946,-1 8-2595,1 2 4185,-2 12 0,2-10 0,-1 0 0</inkml:trace>
  <inkml:trace contextRef="#ctx0" brushRef="#br0" timeOffset="131608">32996 9519 26157,'-13'54'267,"-1"-1"0,1-4 0,2-6-166,3-8-40,0 0-49,-2 2-1990,-1 2 1883,-1 4-401,-1-9 0,-1-1-1744,-13 21-2676,9-21 1,0-1 4120,-11 5 1,13-18 0,6-8-1</inkml:trace>
  <inkml:trace contextRef="#ctx0" brushRef="#br0" timeOffset="134400">5562 12013 22164,'-49'-21'48,"0"1"1,4 1-1,5 10-14,-6 38-2060,9-2 2029,12-6 0,1 0-3,-11 16-12,1 3 12,1 3-50,4-2-28,6-1-51,7-3-367,10 8 227,12-12 620,11 4-614,10-18-387,9-4 392,8-5 34,-4-7 0,1-1 134,-8-1 1,1-2 194,12 0 1,1-2-140,-13 0 1,0-2-305,0 0 1,-1-2 340,1-1 0,0-1 0,-2 0 0,1-2 11,-2-1 0,-1 0 47,27-14 18,-6-2 38,-6 0 40,-7-1 39,-6 1 45,-6-1 33,-6 1 1032,-3-33-1066,-12 34-27,-2-20-78,-9 41 474,-1 3-592,-1 3 811,-4 4-817,-2 5-1743,-3 7 1760,-3 5-45,-1 4-302,-1 4 286,0 2-141,-7 16 56,8-11-22,-4 10-56,11-17-95,4-2-62,4-2 11,3-4 68,9-5 111,3-4 102,9-6 49,5-3 35,5-8-293,4-1 376,3-8 137,-1-5 1,2-3-25,-8 2 0,-1-2-105,8-4 1,-3-1 126,6-17-17,-19 13 3254,0-13-3276,-8 13-6,-3-6-6,-6 17 420,-3 3-447,-2 4-12,-1 2 79,-4 3 369,2 3-576,1 1-19,3 3-15,2 2 5,0 3 17,-1 2 12,1 6-7,-1 3-4,0 3-1,-1 3 22,-2 12 18,-5 14-40,2-8-11,-2 2 0,5-23 0,2-2 0,1-2-11,1-4 11,0-1 0,3-2 11,2-3 6,4-1-6,4-1 6,4-2-6,4-3 0,5-2-5,3-6 11,20-8-536,-12 0 558,13-7-3199,-16 3 3255,-4-1 57,-3-3 276,0-13-2,-8-3-247,-3 0-28,-10 2-11,-5 15 151,-1-6-139,0 11 4,0-1-27,0 14 337,0 3-393,-2 3 3368,2 2-3441,-1 5 10,1 2 1,-1 6-5,1 2-6,2 2-11,1 3-1,6 11 24,9 8-18,3 1-1195,4 3 1189,-1-11-4,1 2-537,4-3 503,3 1 16,3-2-10,3 1-7,0-1-2094,0-1 2011,-3 0-23,-6-3-105,-9-3 110,-10-2-21,-7-1-40,-13 0-78,-8-1-101,-11-1-79,-8-1 169,-5-2-650,-4-2-793,-1-4-1650,1-3-5450,6-2 8845,7-3 0,17 0 0,6-1 0</inkml:trace>
  <inkml:trace contextRef="#ctx0" brushRef="#br0" timeOffset="134764">7291 11978 20779,'20'33'109,"0"-1"1,14 19 827,9-61-926,-10 0 0,-1-3 6,-4 0 900,4-12-844,-17 9 625,1-10-603,-17 11-11,-4 0 1267,-2 0-1256,-5 1 146,-7-2-112,4 6 672,-7 0-689,8 8 201,-1 1-240,-1 2 89,-9 9-89,5 1 0,-7 8-17,8-2-34,1 3 6,0 4-16,1 4-582,0 4 587,1 5-23,0 4-22,1 2-33,3 0-85,3 2-162,4-3-375,3 2-1468,10-2-2094,5 1 4245,15 2 0,-12-21 0,1-2 0</inkml:trace>
  <inkml:trace contextRef="#ctx0" brushRef="#br0" timeOffset="135273">8890 11840 22015,'0'-7'2852,"0"1"-2275,0 6 588,0 0-1204,-7-36-29,6 35-32,-7-24-80,8 44-55,0 2-140,2 1-230,1 1-370,3 0-766,1-2-2164,3-1-5926,-1-3 9136,0-4 0,-4-6 0,-2-2 0</inkml:trace>
  <inkml:trace contextRef="#ctx0" brushRef="#br0" timeOffset="135433">9221 11815 20128,'2'-8'4425,"-1"3"-3635,-1 5 1271,0 0-2072,-13-46 0,9 42-34,-10-32-45,12 54-50,1 3-117,0 1-219,2 2-516,1 3-1181,3 1-7635,1-2 9167,-1-4 0,-2-10 0,-1-6 0</inkml:trace>
  <inkml:trace contextRef="#ctx0" brushRef="#br0" timeOffset="136101">10097 12185 16570,'0'-49'836,"1"0"1,0 5 0,-1 5 1713,-3 6-1749,-6 3-520,0 12 776,-6 2-917,2 12-39,-1 3-17,-2 6-6,-3 3-16,-1 8-2423,-4 6 2395,0 5-18,-2 5 104,8-5 1,0 2-115,-8 17-40,9-15 1,1 3 16,2 10 0,3 0-27,-1 12-87,3-13 1,5-2 68,11-1 1766,16 8-1783,3-16 3,2-12 1,2-3 30,11-4 34,16-3 11,-16-12 17,-1-6 0,-2-6 11,-3-8-1808,-3-3 1831,-5-5 21,-2-1-252,-4-4 270,-6-1-12,-4-2 1,-5-2-7,-3-2-4,-3-3-4,-3 11 0,-1 1-8,-2-17-25,0 18 0,0 2 36,-5-6 0,1 5 219,-4 6-230,0 6-6,-3 7 742,-3 6-770,-2 3-5,-1 8-28,-2 3 5,0 8-27,2 4-7,1 2-27,6 4 347,4 1-706,6 17-620,9-8 284,5 12-481,10-13-1173,6-2-2457,6-2 4873,11 1 0,-19-16 0,0-2 0</inkml:trace>
  <inkml:trace contextRef="#ctx0" brushRef="#br0" timeOffset="137085">10672 12151 23887,'1'-40'582,"-1"0"1,1 3-1,0 9-190,-1 21-123,0 3-118,0 2-67,0 0-84,3 16 6,1-2-12,4 14 1,2-3-6,1 4-238,2 3 199,1 3-34,0 3-28,2 1-1736,-3 2 1680,-2 1 6,-3 1 33,-4-1 84,-3-4 51,-5-3 44,-1-8 34,-6-6 51,0-6 335,-10-9-341,9-7 180,-3-9-213,11-5 77,5-14-106,4 6-11,3-9-28,5 11-16,2 1-18,3 2-11,3 3 1692,3 1-1731,5 2-3437,3 3 3336,4 1-56,3 2-603,3 0 379,2 1-208,0 1-279,0 1-251,0 1-613,-2 0-1085,0 0-297,0 0 274,1-1 762,0-2 1401,-2 0 884,-4-4-162,5-7 1966,-14 1 431,1-5 1943,-16 6-2542,-3 0-410,-2 1-2218,-2 0 1648,-3 1-734,-2 1 515,-3 2 1843,-2 1-2067,-3 2-89,-5 2-46,-4 2 3076,-15 3-3154,4 4-1899,-28 10 1804,21 0-11,-12 9-89,18-3 55,-7 14-33,6 6 11,3 0-29,9-2 7,10-13-23,4-1-73,3 5 84,5-9 12,4 2 5,5-11 39,2-5-17,3-2 3371,2-3-3343,2-5 122,12-10-110,-9-1-3381,6-8 3408,-13 3-249,3-24 362,-9 15 16,1-16-48,-10 21 54,-2 3-28,-1 2 0,0 3 3072,-1 3-3106,0 3-10,0 3 763,0 4-825,-1 2 77,0 1-122,-1 1-34,-7 17 0,1-2-11,-5 17-39,3-6-151,-1 17 44,3-10-72,2 10-124,4-13-499,2-1 51,3-1-286,3-1-1870,12 4-2061,11-10-829,5-3 3802,6-14 886,-6-10 1003,3-5 856,1-7 684,1-4 526,-2-4 2320,7-15-2545,-14 8-94,-8-1 0,-2-1-2849,-5 2 1836,2-17-108,-15 32-436,0 4 280,-2 3 1864,-3 5-2038,0 3 339,-10 5-423,2 5 3098,-5 6-3109,2 4-11,2 4-11,-1 3 842,2 1-832,0 25-10,5-19-535,0 18 524,5-26 10,3 7 1,1-9-12,2 2 18,-1-12 10,1-4 45,-2-3 557,0-2-529,0-3-11,2-4 51,4-9 27,4-11-67,0-1-5,1-3-1,-2 6-5,-1 0 51,10-9-90,-3 8-234,5-5 217,-6 12-17,0 2-11,-1 5 0,1 3-16,8 5-12,-7 6-84,15 13 16,-16 1-27,4 8-45,-10-4-375,-1 11 162,-1-7-225,0 9-83,-2-9-459,3 0-1311,4 1-4358,12 10-2032,-5-12 8262,6 4 1,-17-19 0,-3-5 0</inkml:trace>
  <inkml:trace contextRef="#ctx0" brushRef="#br0" timeOffset="137564">12885 12305 22807,'-7'-48'354,"-1"-1"1,1 5 0,-4 9-80,-9 17 765,-6 4-827,-5 4 118,-20 5-1259,9 4 1001,-13 7-28,20 3-215,2 6 187,4 2 5,-1 12-10,11-7-18,0 8 0,12-11-2415,3 0 2421,3-2-5,3-1 5,3-3 0,6-1-1424,2-1 1424,5-4 351,2-2-340,3-2 0,3-4 34,13-8-6,-11-1 1956,9-7-1861,-16 2 62,-3 0 11,-2 0 17,-2 0 3545,0-4-3651,-7 8-34,1-3-72,-8 12 524,1 2-536,-1 6 0,0 4 0,0 9 0,-1 7 0,-1 9 0,-1 7-1092,0 9 1092,0 5 0,1 5 0,1-18 0,-1 5 0,1-2-1515,0 0 0,-1 0 1515,1 2 0,-2 4 0,1-5 0,-1-5 0,-1-4-252,-1 2 0,-1-1 182,-2 0 0,-2-1-39,-1-2 0,-2 1-576,-1-2 1,-2-1 496,-1-2 0,-1-2 23,0-2 0,-3-2-57,-5 0 1,-2-3 182,-11 3 1781,-6-7-1709,23-24 453,5-10-436,3-10 1,3-9 5,6 3 0,0-3 1179,1-21-1196,3 17 0,1-1-96,7-21 87,-2 28 1,2 1-17,1-2 0,1 0-6,2 1 1,2-1-4,7-12 1,4 1-1086,-6 12 1,2 0 1023,16-19 0,3 3-31,-15 20 1,1 3-439,9-8 0,0 2 180,-9 10 1,0 2-963,1-1 1,1 1-581,25-16-2628,1 0-5316,-8 6 9730,-8 6 1,-18 11 0,-8 5-1</inkml:trace>
  <inkml:trace contextRef="#ctx0" brushRef="#br0" timeOffset="137900">13216 12237 20274,'5'-4'3943,"-1"0"-3176,-4 4 2196,0 0-2952,-14-25-39,10 19 28,-10-19 0,18 26-33,8 3 16,1 0-11,8 1 6,-4-3 10,2 0-4,-1-2 21,5-7 23,-6-1-5,1-6-12,-10 0 0,-1-2 34,-4-2-17,-1-2 17,-1 2 39,-8-5-28,0 8 11,-8-1 17,-1 9 0,-2 4 11,-2 1-5,-2 4-18,0 3-31,0 4-41,1 5 0,1 2 0,0 4 0,2 3 0,1 2 0,2 2 0,1 2 0,4 0 0,2 2 0,4 0 0,5 0-69,5 0-171,7 0-152,8 1-2396,7-2 1281,6-1-3567,5-2 4396,9-2 1,-22-12-1,0-3 1</inkml:trace>
  <inkml:trace contextRef="#ctx0" brushRef="#br0" timeOffset="138356">13991 11739 19664,'-6'-4'3422,"2"1"-1109,4 3-2392,-40 8-94,30 1-152,-30 9-291,44 1-3002,6 8 3099,5-4 1,-2-5 0,-5-8 0</inkml:trace>
  <inkml:trace contextRef="#ctx0" brushRef="#br0" timeOffset="138507">14102 11742 25107,'30'-41'274,"0"0"1,-3 4-1,-3 8-156,-11 22-62,-2 3-22,-2 2 267,-3 7-278,-3 4-4089,-2 8 4055,-3 6 404,-3 5-595,-4 4-418,-4 4 620,1-5 0,0 0 0,1-3 0,-6 15 0</inkml:trace>
  <inkml:trace contextRef="#ctx0" brushRef="#br0" timeOffset="138881">14881 11926 26036,'0'-8'1831,"0"2"-1654,0 6 160,0 0-486,-10-60-9,7 44-2,-6-44-38,8 60-278,1 4 20,0 5-363,0 7-459,0 5-1315,-2 6 2593,0 8 0,1-16 0,-1 0 0</inkml:trace>
  <inkml:trace contextRef="#ctx0" brushRef="#br0" timeOffset="139057">14725 12678 28671,'14'-29'-242,"0"7"-486,1 24-874,3 3 1602,2 1 0,-9-2 0,0-1 0</inkml:trace>
  <inkml:trace contextRef="#ctx0" brushRef="#br0" timeOffset="139949">14844 12106 22772,'4'-40'672,"1"1"0,0-1 0,-6 15-577,-7 26-44,-4 1-12,-5 10-5,0 2-1,-4 4-16,-8 9 5,9-5-22,-2 6 6,13-10-12,3-1 6,4-2 6,2-1 16,4-4 1,2-2 22,4-4 5,2-2 12,3-1 134,10-10 101,5-6-118,-2-4-372,-1-5 417,-12 5-11,-3 0 310,-9-18 1,-5-2-496,3 11-9,-4-9 1,-3 6 36,2 26-56,0 3-22,0 0-23,1 2-33,-1 1 5,-2 2-201,-5 9-337,-4 9 23,1 3-365,0 5-4619,1 9 4824,2-4 0,1-4 0,5-12 0</inkml:trace>
  <inkml:trace contextRef="#ctx0" brushRef="#br0" timeOffset="140299">14820 12530 20711,'2'-5'3702,"0"0"-2184,-2 5-1507,-19 29-11,14-17 0,-14 26 6,21-28-6,3 2 6,6-4 16,-1-4-5,5 0 67,1-3 0,-5-3 33,3-1 51,-7-3 28,-1-1 17,-1 0 11,-1-1 191,-2-4-231,0 3-10,-2-1-23,-2 2 135,-3-1-174,0 4 67,-3-3-134,3 6-12,-1-1-20,3 2-13,0 1 0,1 0-550,1 0-89,0 3-7409,2 6-1783,1-1 9745,0 2 1,0-6 0,-1-2 0</inkml:trace>
  <inkml:trace contextRef="#ctx0" brushRef="#br0" timeOffset="141782">16236 12187 14915,'40'-47'823,"0"0"1,-4 5 0,-8 6-175,-19 18-94,-3 0 2253,-2 2-2383,-2 1 1182,-5-4-1388,-8 5 377,-1 1-568,-35 17-23,15 8 1078,-25 12-1071,17 3-24,1 4 12,0 5 6,3 5-17,4 3 5,5 2-11,6 0 6,6 0-11,7-3 5,5-1-5,7-2-29,5-2-5,9-2-22,7-2-6,-1-11 0,2-2-23,18 9-1494,-12-12 0,1-1 1540,17-1-18,3-6-653,-1-5 715,0-5 11,-2-5 6,-3-6 17,-2-5 5,-14 2 1,-1-3 39,14-9-37,-17 7 0,-1-1 37,5-9 16,-3-2 18,-4 1-18,-4 0 12,-3 2-166,-4 2 171,-3 3 28,-4 3 497,-2 4-491,-3 4 2885,-5 4-2952,-2 3 1089,-5 3-1139,-5 4-7,-3 3 6,-3 5-5,-2 5 0,-1 3-23,2 3 17,2 3-11,4 0-1,5 2-10,6-1 292,3 0-315,6-1-5,3-1 11,8-3-12,5-3 1,6-2 22,4-4 5,5-5-599,3-2 622,0-4 6,-1-6 33,-2-3-16,-3-6-3172,-4-3 3199,-2-4 23,-3 0-137,-3-3 137,-3-1 0,-4-1-1,-4-2-4,-4 0 4,-3-1 7,-5 1-6,-1 0-1,-6 0 1,-2 3 0,-1 2 5,-2 3 40,-8-1-90,4 9-11,-7 2-12,5 8 1,0 5-6,-2 4-95,-10 13 0,11 0-90,-7 9 275,15-3-656,3 0-352,5 3-639,3-1-1138,5 1 2695,6 3 0,-3-14 0,3-1 0</inkml:trace>
  <inkml:trace contextRef="#ctx0" brushRef="#br0" timeOffset="142419">17514 12153 22375,'1'-4'2912,"-1"0"-913,0 4-1976,-45 15-18,24 1-8,-14 10 1,0 3-781,16 4 788,-8 18-10,18-25 10,4-2-10,2-3 264,2-3-242,1-2-23,2-3 12,1-4 126,3-1-126,0-4 16,1-2 1,1-1 16,1-1 0,1-3 403,2-3-347,5-9-39,-3 2 62,6-15-3466,-8 9 3376,1-7 12,-3 7-12,1 0-6,1 2-16,2 1 5,1 3-11,1 1 11,2 3-17,0 3 12,6 2-17,-7 2 16,4 4 3387,-11 2-3386,-1 5-6,-3 2 0,-2 3 6,-1 1 5,-2 3-11,0 0 0,-2 0 11,-1 0-11,0-1 0,-1-2 6,1 0-12,0-3-5,1 0 0,1-2 5,1-2 6,2-2 0,3-3 6,3-1-1,2-2 1,4-2-1,3-3 12,10-9 0,-7 0 5,6-6 1,-11 4 16,-2-2 17,-1-2-6,-2-2 23,0 0 118,3-12-68,-4 10-49,2-8-74,-5 12 0,0 4 0,-1 1 0,-1 3 0,-1 2 0,-2 2 0,0 3 0,-2 2 0,0 1 0,0 8 0,0 2 0,2 8 0,1 1 0,9 16 0,0-4-685,8 12 685,0-8 0,4 1 0,5 2 0,4 1 0,4 0-3165,2 0 3165,1-1 0,-5-3-33,-5-3 33,-10-2-13,-9-3-110,-10-3-213,-24 4 123,-2-8-111,-20 3-44,4-10-316,-1-2-324,-2-3-543,2-2-1933,1-3-6094,8-2 9578,6-2 0,14 1 0,5-1 0</inkml:trace>
  <inkml:trace contextRef="#ctx0" brushRef="#br0" timeOffset="142802">18620 12221 26838,'-36'36'124,"3"-1"-108,14 5-10,6-9-5666,2 12 5654,8-15 0,6-1 1399,4-3-1405,5 0-27,18 4 22,-4-9 6,11 3 22,-9-12 1,-1-5 869,-1-2-858,-3-8 10,-1-2 46,-4-5 33,-3-5 39,-2-1 168,-3-16-168,-5 6-22,-2-12-22,-7 10-2292,-3-2 2241,-5 2 399,-1 1-427,-3 2-24,-1 3 41,-2 4-11,-1 2 33,-9 0-73,7 8-16,-5 1-34,11 8 2468,2 3-2989,-6 15 2875,11-2-3043,-3 12-427,11-6-7050,12 12 8222,2-3 0,0-4 0,-4-12 0</inkml:trace>
  <inkml:trace contextRef="#ctx0" brushRef="#br0" timeOffset="143142">18909 12682 23635,'49'-29'398,"0"1"0,-9 4 0,-5 2-102,-3-4 197,-7-7-308,-8 5 73,8-31-163,-15 18-867,2-17 833,-7 9-5,0-4-14,-2 10 0,0-1-23,0 9 1,0 0-530,0-13 1,1 1 528,-2 13 1,1 2 8,-1 0 0,1 1 39,1-27 0,-2 7 56,-1 9 733,-1 10-732,-3 7 191,1 11-315,-2 6 758,0 11-758,0 4 1661,-2 10-1661,-2 5 0,-1 9 0,1 7-484,-1 9 484,3 9-1042,3-8 1,1 2 1009,1-12 1,1 3-135,2 13 0,2 8 0,0-7 12,-1-9 0,1-3-639,0 2 1,2 3 0,-1-5 540,-2-10 0,0-2-381,3 29-326,-1-6-66,1-7-13,0-6-3443,8 0-1127,-1-18-2592,4-1 8200,-4-17 0,-6-4 0,-3-1 0</inkml:trace>
  <inkml:trace contextRef="#ctx0" brushRef="#br0" timeOffset="143449">19468 12570 22091,'14'-39'545,"0"0"0,1 3 1,-9 10-4011,-16 22 3543,1 3 1391,2 0-1486,3 1 931,4 0-914,5 0 466,1 0-472,8 0 3376,0 0-3392,5 0-6,2-3 11,3-2 6,10-9-314,-8 1 337,6-7-1,-12 2 22,-1-2 18,-3-2 22,-2-1 33,-2 1 28,-3 2 40,-4 1 28,-2 2-18,-1 4 130,-9-2-208,1 7 6,-6-1 297,0 6-325,-2 1-12,0 1-16,-2 3 0,0 1-28,0 4 0,0 4-16,-6 10-12,8-3-12,-4 8-21,11 8-1,2-6-507,6 12 389,5-9-94,7 1-409,3 1 11,6 1-1246,1 1 372,2-1-1888,0 0 3406,2 4 0,-13-19 0,-2-1 0</inkml:trace>
  <inkml:trace contextRef="#ctx0" brushRef="#br0" timeOffset="143619">20272 12666 23679,'0'-3'3148,"0"1"-2655,0 2-930,-17-35-481,14 27-981,-10-25-3635,20 37 5534,5 2 0,-6-2 0,2 0 0</inkml:trace>
  <inkml:trace contextRef="#ctx0" brushRef="#br0" timeOffset="144269">20410 12662 23721,'31'-48'241,"0"1"0,-2 3 0,-6 4-79,-9 5-44,1-4-6,1-5-51,2-6-10,2-5-15,-4 9 1,1-1-29,-4 10 0,0 0-787,5-13 0,-1 1 798,-5 16 1,-1 1 44,2-8 0,-1 1 20,4-13 6,-1-5 1209,-11 32-1182,-2 4 641,-5 11-758,-1 2 690,-11 16-701,1 3 22,-9 12 1879,2 3-1895,-1 5-1206,2 6 1228,0 4-17,4 3 5,1 4-5,4 2-11,2 1 5,5 0-291,2-1 292,6-1 5,5-4-9,3-14 1,3-1 13,11 16-748,-7-17 0,2-2 726,13 10-5,4-4-759,0-4 764,0-6-1553,-2-6 1570,-3-5-45,10-7-143,-10-7 182,7-6 23,-13-5-12,0-4 1,-3-4 5,7-18 0,-9 7 6,3-13-6,-12 15 989,-3-3-955,-6 9-28,-5 3 668,-7 12-674,-6 6 0,-3 3 17,-5 0 3146,-14 8-3168,8-1-17,-8 8 697,15-2-691,3 3-12,5 1 11,4 1-5,4 2 0,3 0-6,5-1 23,3 0-18,7-1 1,5-1-17,4-2-17,18 4-5,-7-7-513,14 2 529,-13-8 6,0-2 17,-1-3 11,-2-2 5,-2-3 7,-5-3 10,-2-4 6,-5-1-34,-4-5 18,-3-1 4,-3-3-21,-4-1 61,-1-2-39,-4-1-12,-2-1 29,-3 0-57,-3 0 559,-2 1-503,0 3-2804,-1 1 2815,-2 4-16,1 2-28,-1 5-11,0 2 0,0 4-17,-7 5-11,7 5-73,-5 5 2710,8 4-2945,2 4-208,3 2-301,3 4-3071,11 16 3927,3-6 0,0-4 0,-2-14 0</inkml:trace>
  <inkml:trace contextRef="#ctx0" brushRef="#br0" timeOffset="144650">22073 12439 22851,'3'-5'2755,"-2"1"-1063,-1 4-1541,-66-45-3681,27 34 3563,-7-14 1,-2 5 0,-2 23-12,3 3-11,4 4-2142,5 4 2131,8 2-5,5 3 1022,6 0-1028,5 2 6,5-2-1,6 0 0,3-3 1,5-2-18,5-2 12,5-2 11,4-2-5,2-2 5,4-1 5,2-3 6,2-1 23,13-5-12,-9-2 1370,9-5-1314,-15-2 3398,-3-1-3347,-1 0 33,-3 0 191,2-2-206,-9 5-147,2 0 0,-11 7 0,-2 2 0,-2 3 0,-3 3 0,-8 12 0,0 1 0,-6 12 0,1-1 0,-1 6-428,-5 6 428,-3 8-1040,10-20 0,-1 0 1040,-2 2 0,0 2 0,-2 2 0,-1 2-1281,-2 0 0,0 2 1281,-1 1 0,-2 2-114,2-2 0,-1 4 0,0-1-995,-2 8 1,-1 0 884,5-7 0,0 2 0,1 1-599,2 2 0,2-1 1,1-1 275,-1 6 1,0-1 1,4-8 0,-1 2 0,2-4-2785,2-3 0,1-4-5184,-8 21 8514,4-16 0,7-21 0,4-8 0</inkml:trace>
  <inkml:trace contextRef="#ctx0" brushRef="#br0" timeOffset="145217">23119 11679 23657,'2'-8'2733,"0"2"-2234,-2 6 638,0 0-1009,-43 64-3949,19-17 3885,-5 4 0,-1 3-8,13-14 0,3-2-804,-1 3 0,1 1 773,-1 3 1,1 0-15,1 2 0,0-1-799,1 2 1,2 0 804,0 1 1,2-1-51,1 0 1,3 1-5,-1-3 1,5 4-363,10 2 1,6 5-1,1-5-105,-1-2 0,3-2-146,3 0 0,4 2 1,0-8-779,1-12 0,2-5 1428,3 2 0,-1-3 0,3 1 0,-2-3 0</inkml:trace>
  <inkml:trace contextRef="#ctx0" brushRef="#br0" timeOffset="145967">23637 11817 20100,'1'-4'3792,"-1"1"-4145,0 3-145,9 4-325,-2 0-533,9 3-896,-2 0-1573,0-1-1692,0 1 5517,0-1 0,-7-2 0,-1 0 0</inkml:trace>
  <inkml:trace contextRef="#ctx0" brushRef="#br0" timeOffset="146109">23747 11863 25926,'-5'0'207,"0"5"-179,3 9-17,0 2-5,0 2-79,0 9-95,1-7-219,0 8-548,1-8-1076,3 0 1163,1 4 0,0-11 0,0-1 0</inkml:trace>
  <inkml:trace contextRef="#ctx0" brushRef="#br0" timeOffset="147033">23981 11873 25556,'-31'12'409,"7"-2"-336,22-3-1,1-1-4,1 0-1,0 2-6,0-2 1,1 1 16,2 0 12,3-3 5,1 2 12,1-3-7,2 0 152,16-2-173,-9-3-1,12-2 141,-9-7 27,-3-4-117,-3 0 0,-6-1-17,-6 4-17,-2 1 45,-3-3-79,0 3-5,-4 1-5,0 4-12,1 3 0,-1 0-16,1 2-12,0 0-6,0 1 1,-1 0-6,0 1 0,0 3 6,-1 1-6,1 3 5,0 1-5,1 2-5,1 2-12,-1 9 0,4-5-11,0 7-28,2-8-28,2 1-56,0 1-95,4 1-140,0 0-247,0 1-3711,0-1 2793,-1-1-1205,-1-2 2745,-2 1 0,-1-9 0,0-1 0</inkml:trace>
  <inkml:trace contextRef="#ctx0" brushRef="#br0" timeOffset="147441">23715 11906 25461,'-45'34'453,"10"-1"-413,38-11 4,3-2 7,0-8-1,2-1 6,0-2 95,7 1-50,-4-5 17,5-1 5,-5-4-11,1-3 241,7-12-208,-9 3-5,5-11-5,-11 9-6,-1-1-17,-2 0 0,-1-1 67,-5-5-106,0 6-12,-5-3-10,0 9-18,-2 3 12,-8 2-28,-5 5 5,1 3 1,0 5-12,8 1-11,2 2 5,0 2-5,3 0 12,1 2-18,3 1-22,1 2-112,3 11-6,4-6-643,12 18-242,3-17-1131,11 7 2162,3-10 0,-14-10 0,0-2 0</inkml:trace>
  <inkml:trace contextRef="#ctx0" brushRef="#br0" timeOffset="150128">24968 12289 19809,'3'-11'2588,"-1"3"-1689,6-28 0,-1-4-575,-5 16-204,6-19 1,-6 6 30,-10 31-55,-6 4-35,-2 6-16,-6 4 28,-16 19-40,4-2-1435,-13 15 1424,13-8-686,-1 2 664,4 2 6,3 1-12,5 1 6,7 1 0,5-1-2411,9 14 2400,7-13-11,9 10-136,8-17 158,4-3-12,6-2-412,2-2 413,2-6 33,0-4 23,-1-7 6,-3-5 63,20-23 9,-19 4 2296,14-20-2279,-23 8-17,-4-4-6,-2-3-159,-4-4 104,-4-4-17,-2-4-1,-3-3-16,-3-3 8,-1 15 1,0 1 19,-3-17-20,0 20 1,0 3 41,-6-2-5,-4 7-11,-4 7-12,-5 7-16,-3 7-17,-6 2-6,-4 7-11,-5 4-11,-1 6-6,-3 5 334,2 4-389,2 2 771,3 2-1276,-3 14 11,14-10-269,3 11-335,16-12-455,10 0-548,8-1 2173,34 11 0,-26-22 0,19 6 0</inkml:trace>
  <inkml:trace contextRef="#ctx0" brushRef="#br0" timeOffset="151084">25516 12266 17109,'0'-8'4766,"0"2"-3852,0 6-192,0-61-657,0 36 212,1-11 1,-1 1 231,1 15-60,-1 3-85,0 3-89,0 3 27,0 4-223,0 3-68,0 2-22,3 8 22,1 4 6,6 11-12,2 5 411,4 6-424,4 6 0,3 3-4,6 14-573,-4-11 1,-1 3 531,-8-7 0,-2-2 30,-4-8 1,-1 1 5,1 7 0,-2 0 29,-4 9-35,-6-5-181,-14 4 181,-1-18 40,-13 0 0,-9-18 11,8-6-479,-9-6 485,15-7-2784,3-5 2794,6-4-16,5-3 631,5-1-642,5-3-23,8-1 6,4-1 0,8 1-28,6-1 6,6 2-76,6 4 0,2 1-25,14-5-353,-9 6 0,0 1 257,8 1-44,1 3-238,0 1 70,-2 2-84,-1 1-107,-1 2 17,-2 1-50,-1-1-381,12-1 722,-16 1 1623,-10 1 0,-1-2-816,-2-3-84,1-3 151,-20 3-28,-8 3 1354,-2 1-1398,0-1-35,-1 2-33,-2-1-50,-1 2-61,-2 1 722,-1 0-835,-3 2 96,-10 2-164,1 1-16,-11 4-28,4 3-22,-3 3 5,-12 10-61,10-3-674,-6 8 668,16-5-22,3 3 5,5 1-11,2 0 0,6 1-179,5 8 179,6-9 6,5 5-12,6-12 40,24 0-12,-14-9-503,18-2 543,-23-10-176,0-5 198,-1-4 11,0-3 34,-3-3 17,-1-2 39,-2-2-6,-2-1 157,3-14 441,-5 10-486,5-18-156,-8 22 10,2-3-10,-4 12 5,-2 4 132,0 2-110,-3 3 420,0 5-549,-3 12-3206,0 3 3179,-2 10-45,0 0 11,2 2-17,0 3-62,1 2-49,2 1-500,8 15 175,1-13-113,9 9-95,-2-18-711,12 0 345,-6-10 713,6-3 169,-10-9 3261,0-6-2758,13-14-72,-12 2-580,9-13 675,-16 7 27,1-2 52,-1-3 873,12-21-907,-10 18 693,9-14-514,-10 23-331,-5 7-38,1 0-63,-8 9 674,0 2-724,-2 2-44,0 6-1,0 2-33,0 8 28,0 2-17,0 3 22,-2 15-16,0-7-12,0 10 0,1-11-10,0-1-12,1 7 22,2-10 12,0 3-1,2-14 1,3-3 27,6-6 1,9-8-45,-1-3 33,3-5-11,-6 1 6,0 1 6,-1-1-7,0 0 12,1 1-56,11-2-134,6 3-247,13 2 40,-8 3-658,-3 4 276,-13 2-353,0 2-548,-1 0-1703,1 2-6015,-4-1 8563,-3-1 0,-9-2 1,-3-1-1</inkml:trace>
  <inkml:trace contextRef="#ctx0" brushRef="#br0" timeOffset="151579">27690 12521 12472,'6'-3'7690,"-1"0"-6609,-5 3 499,0 0-841,65-46-609,-44 29 169,16-9 1,-4 0 347,-25 15 76,-4-1-533,-7 5 17,-15-1-117,-4 6 0,-14 2-395,3 3 355,-4 3-11,0 5-5,0 1-17,3 3 377,3 2-394,-7 15-11,20-12-34,-5 17 23,23-21 5,5 2 17,5-9-11,6-2 11,4-2 5,5-3 6,2 0 12,2-3 22,0-2 11,0-3 151,10-9-45,-11 2 34,6-8 34,-15 5 600,4-7-639,-9 6-34,3-2-12,-9 9-93,-3 3-52,-2 3 0,-2 2 0,-1 1 0,-3 11 0,-5 13 0,-1 7-215,-5 10 215,2-2-1110,-1 6 1110,-3 7 0,4-13 0,-3 5 0,0-3 0,1 1 0,-2 0-550,0 2 1,-1 5 0,0-5 473,1-4 1,1-3-40,0 2 0,-2 1-263,-6 13 0,-2 0 213,7-15 0,-1 0 53,-6 8 0,1-3 39,-8-1-210,3-11 317,4-14 39,1-10-34,10-9-11,2-8-11,9-6 5,5-5-5,4-4 155,8-4-158,9-4 0,3-3-37,13-11-125,-6 8 0,3 0 128,-11 15 1,0 2-9,2-1 0,1 0 0,1-1 0,0-1-14,1 2 0,-1-1 0,1 1 0,-2-1-17,1 1 0,-1 1-11,-2 1 0,0 0-86,22-19-52,-7 6-105,-5 3 908,-8 5-1508,-4 5-672,-7 3-1960,-4 4 3633,-4 1 1,-4 7 0,-2 1 0</inkml:trace>
  <inkml:trace contextRef="#ctx0" brushRef="#br0" timeOffset="152383">28082 12584 25590,'37'11'487,"-3"-3"-386,-15-11-34,0-3 6,2-1-23,-1 0 6,0-3 34,0 1-1,0-2-5,-1-1 11,-1-2-22,-1-2 11,-1-2 23,-1-2-1,-2-1 17,-1-1 23,-3 2 11,-3 1 11,-3 4 134,-1 1-117,-6 4-135,0 3-16,-4 4 5,-1 3-17,-2 2 1,-4 3-6,-1 4-12,-2 3 12,0 3 5,0 3 1,-8 15-40,7-5-292,-5 10 258,12-8-5,3 1 0,4 1-56,7 1-78,8 1-118,10-1-2476,12 1 2156,11-2-357,9-1 133,-22-16 1,1-1-1362,2-1 1,1-1 2212,6 2 0,-1-2 0,3 1 0,-1-2 0</inkml:trace>
  <inkml:trace contextRef="#ctx0" brushRef="#br0" timeOffset="153368">29431 12333 24004,'0'-5'3109,"0"2"-2762,0 3-420,-12-47-72,10 35-74,-10-32-2111,15 62-633,0-3-6868,2 10 9829,0-10 1,-2-7 0,-2-4 0</inkml:trace>
  <inkml:trace contextRef="#ctx0" brushRef="#br0" timeOffset="153557">29452 12791 27751,'-9'-16'-862,"2"3"33,7 11-784,1 1-8218,2 0 8366,-1 0 1,1 0-1,-1 1 1</inkml:trace>
  <inkml:trace contextRef="#ctx0" brushRef="#br0" timeOffset="154300">30302 12556 22765,'8'-44'567,"0"0"0,0 0 1,1-13-1,-1 8-365,-1 13-51,-4 17-50,-3 12 968,0 3-1024,0 3 340,-3 21-374,0-4 6,-3 21-391,1-7 368,-2 3 1,0 2-1,-7 19-5,3-13-6,-5 13 6,4-18-6,-1-3 6,1-3 0,0-4-6,2-6 565,0-4-508,0-5-29,5-8-11,-1-4 0,6-11 5,0-4 1,0-6 5,1-5-5,3-5-6,2-6-634,6-5 640,-1 6 0,2-1-1,-2 7 1,1 1-4,4-13 1,0 2-3,-2 10 0,-1 2 6,15-27-12,-1 4 12,1 5 5,8-4-33,-11 17 22,6-2 566,-14 20-510,6 3-56,-7 5-6,3 3-5,-8 4-39,-2 5 38,0 3-4,-1 5-1,-1 6 22,-3 3-16,-2 6 11,-3 3-3154,-4 3 3182,-6 0-28,-16 17 184,1-14-212,-13 11 23,8-18 16,1-2-11,0-4 17,4-3-6,4-4 11,-1 0-10,9-5-1,0-1-11,10-5 3259,1-1-3270,2 0 412,1 2-401,0 1 6,0 1 5,3 8-11,0-2 0,5 6 17,1-4-40,4 0-94,15 10-62,-2-7-868,14 6 268,-6-9-711,2-2-2005,2-1-6336,-4-4 9557,-5-2 1,-14-5-1,-7 0 1</inkml:trace>
  <inkml:trace contextRef="#ctx0" brushRef="#br0" timeOffset="154892">31026 12398 20515,'1'-5'3226,"0"2"-5985,-1 3 2849,23-59-1073,-18 42 1025,8-15 0,-4 1 1204,-13 20-1190,1 2 5,-4-2 57,1 0 2218,0 3-2286,-1-1 3381,2 5-3397,1 1 16,-1 0-22,1 1-17,-1 1 6,2 1-11,-2 0-6,1 0 22,-2 1 1,-2 1-12,2 2 6,-2 1-17,3 3-17,0-1 17,2 3-11,1 0 11,1 2 11,10 11 6,0-2-6,12 7 22,14 7-44,-5-8 11,11 9-17,-13-11-16,8 9-619,-12-8 624,3 6-11,-15-11-11,-4 5 5,-7-7-11,-7 2-22,-8-8-29,-7-2-33,-3-2-112,-3-2-95,-3-2-219,1-3 45,0 0-829,1-5-7086,-5-7 8436,10-4 0,3 2 0,12 3 0</inkml:trace>
  <inkml:trace contextRef="#ctx0" brushRef="#br0" timeOffset="155042">31010 12334 18806,'3'-11'4829,"-2"2"-4062,-1 9 1182,0 0-1865,-12 48-78,5-24-331,-2 7 1,0 0 195,-3-6-229,1 1-690,0-2-3285,1 1 4333,0 2 0,6-13 0,0-1 0</inkml:trace>
  <inkml:trace contextRef="#ctx0" brushRef="#br0" timeOffset="155749">31673 12434 26659,'-7'-23'-3741,"0"6"3741,-2 17 0,4 0 0,0 1 0</inkml:trace>
  <inkml:trace contextRef="#ctx0" brushRef="#br0" timeOffset="156658">32311 12062 20236,'-34'-8'134,"1"1"1,-27 2-54,35 35 0,5 9-30,-9 9-26,8-10 0,2-1 31,0 9-898,4 2 870,3 2-16,4 2-1,3 1-22,5-1 821,6-1-833,6-2-319,9-4 331,9-3-1,6-6 24,6-4 44,3-8-161,1-6 127,-1-8 6,-3-7-5,-6-8 94,-3-4 1286,-7-8-1252,-5-3 423,-5-4-282,-2-13-169,-7 8 1413,-1-10-1463,-7 13-23,-2 0-5,-5 3 0,-3 2-6,-4 2-17,-2 3 1357,-28-5-1368,1 11 11,-11-2-33,-2 18-22,25 0-285,-8 7 279,16-2-34,2 1-50,3 1-56,4 2-1242,3 1 827,5 2-509,4 1-1059,5 0 2162,8 3 0,-5-10 0,3-2 0</inkml:trace>
  <inkml:trace contextRef="#ctx0" brushRef="#br0" timeOffset="157023">32857 12309 22110,'-47'5'28,"1"-1"0,3 0 0,8 6 5,6 44-66,15-18 1809,-3 19-1776,15-27-12,7-2 711,3-2-699,7-2-11,4-2 17,5-3-6,2-3 366,1-3-349,13-3 1215,-10-4-1142,17-9 5,-24-2 11,4-8 225,-10-9-186,-8 2 23,-1-10-72,-7 5 27,-6-19-90,0 10-5,-11-25-589,2 29 538,-5-7 29,4 19-6,0 4-17,0 2-73,-6 3-50,6 6-95,-3 0-146,8 4-257,1 3-527,1 3-1031,3 2-5304,2 1 7500,1-1 0,2-2 0,0-3 0</inkml:trace>
  <inkml:trace contextRef="#ctx0" brushRef="#br0" timeOffset="157509">32957 11695 24906,'-24'-44'685,"1"0"0,1 4 1,6 9-390,13 25-245,1 3-18,1 5-21,2 5 32,2 9 12,3 7-5,5 10-1445,5 11 1439,5 10-17,-1-4 0,2 3-25,-5-10 0,1 1-658,-2-5 0,1 4 1,-1-3 651,1 7 0,0-2-6,-1 0 1,-2 3-26,-3-6 1,-2 4-1,-1-3-19,0 6 0,-3 1-709,-2-8 0,-2 2 1,-3-3 604,-5 3 0,-4-2-104,-5 1 1,-3 0-557,-3-2 0,-4-1 139,-3 0 0,-2-2-638,-3-2 0,-3-1 1316,-9 3 0,2-3 0,-5 2 0,0-2 0</inkml:trace>
  <inkml:trace contextRef="#ctx0" brushRef="#br0" timeOffset="157850">33496 12262 22397,'1'-3'1842,"-1"0"-1478,0 3-1276,9-26-1144,-4 24 2056,9-17 0,-11 25 0,2 0 0</inkml:trace>
  <inkml:trace contextRef="#ctx0" brushRef="#br0" timeOffset="158033">33617 12606 22352,'-3'45'330,"0"0"1,-3 4-1,-2-5-301,-6-6-83,0-2 1,-1-1-205,-5 11-128,5-15 0,0 0-2421,-9 14-5906,1-5 8713,2-6 0,10-16 0,5-8 0</inkml:trace>
  <inkml:trace contextRef="#ctx0" brushRef="#br0" timeOffset="158701">32715 11774 24777,'31'-40'50,"-6"16"-50,-24 34-151,-3 27-39,-3-14-451,-4 17-64,-2-17-786,-2 2-2222,1-1-5518,1-3 8815,3-4 0,4-8 0,2-4 0</inkml:trace>
  <inkml:trace contextRef="#ctx0" brushRef="#br0" timeOffset="158858">32792 11950 19720,'2'-4'4004,"0"0"-2458,-2 4-1647,21-9-694,-19 24-924,15-9 871,-23 26 0,3-18 0,1-1 0</inkml:trace>
  <inkml:trace contextRef="#ctx0" brushRef="#br0" timeOffset="168487">5663 14793 13889,'0'-5'5864,"0"1"-4845,0 4 836,-32-61-1508,16 39-1030,-6-13 0,0 2 929,3 20 265,-21-2-416,14 8 40,-26 0-96,26 11-17,-8 3 1,10 7-6,-1 3 5,-1 4-11,-2 5-16,-2 3-49,2 4 1,-1 3-65,6-4 1,0 0-599,-4 8 0,1-1 380,-2 18-129,18-21-724,6-3 478,9-5 888,6-3-1090,9-4-167,5-5 18,6-2-58,4-3 1120,5-1 0,0-1 0,-8-2 0,28 7 0</inkml:trace>
  <inkml:trace contextRef="#ctx0" brushRef="#br0" timeOffset="169130">5977 14878 21919,'-34'-16'41,"-1"-1"0,2 3 0,5 8-13,2 31-6,-1 2-865,0 2 860,3 1-11,2-2 143,4 0-149,5-3-11,4-4-2411,4-2 2405,3-3 202,2-4-213,6 0 566,0-4-538,6-2 336,0-4-308,2-4 3392,4-3-3387,2-5 7,4-3 10,-1-4 34,1-2 185,8-12-51,-10 7 353,9-16-849,-17 19 615,1-5 228,-10 7-335,-2 7-34,-2-2-34,-1 8-39,-1 2-44,0 1 580,-1 3-642,0-1-12,0 1-5,1 0 34,-2 4-34,0 0 6,-1 6-1,-1 1-33,0 3 28,-2 2-5,2 1-1,0 1 28,2 0-22,1 0 0,2-2 0,2 0-16,2-2-1,3-1-6,5 0-5,2-2-16,2-3 27,4-1 6,2-4 11,3-2 22,2-3-22,1-5 11,2-3-5,0-5-1,0-2-618,-2-2 636,-1-2 10,-4 0 12,-3-2 190,1-20-111,-10 15 16,1-15 173,-11 12-162,0 9-5,-3-6-34,-1 13-6,-2 2 586,0 3-619,-1 3 39,-1-1-73,3 5-17,1 0-16,2 2 5,0 1-39,4 6 34,1 0-1,6 7 1,5 1-6,7 2-6,4 2 6,26 12-2942,-9-5 2930,-13-8 1,-2 1-33,11 8-454,-5 2 408,-6 0-2269,-7 1 2275,-7 0-39,-8 1-446,-4 0 357,-8-2 1350,-4-1-1507,-6-1-79,-6-4-168,-2-3-186,-2-3-2020,-10-2-1502,10-7-4868,-3-2 9047,15-5 0,7 0 1,4 0-1</inkml:trace>
  <inkml:trace contextRef="#ctx0" brushRef="#br0" timeOffset="169512">6815 14691 19574,'8'-1'2408,"-1"0"-1803,-7 1 991,0 0-1489,0 62 22,7-45 22,5 17 0,4-6-89,8-28-6,16-4 0,-16-3-6,2-3 12,0-1 22,0-4 16,0-1 40,-1-3-315,-2-2 388,-2-2 22,-4-1 6,-4-1 246,-3-10-268,-6 10-12,-3-6-50,-5 16-34,-5 3-50,-4 3-40,-5 4 6,-4 3-11,-3 4 17,-3 5 11,-2 4 28,-13 14-56,12-4 23,-13 21-46,24-15 12,0 9-6,11-9 339,5 1-350,1-1-12,5 1 12,2-1-22,4-1-17,4-1-68,7 0-3492,4-2 3207,7 1-481,8 1-738,9 0-1593,8 1-6627,-1-2 9271,-5-5 1,-22-9 0,-12-5 0</inkml:trace>
  <inkml:trace contextRef="#ctx0" brushRef="#br0" timeOffset="170219">8634 14413 24329,'-41'36'-291,"8"-3"44,29-12-156,2-2-213,1 0-348,2-3-525,4-2-5087,10 2-1428,-2-7 8004,6 0 0,-12-8 0,-2 0 0</inkml:trace>
  <inkml:trace contextRef="#ctx0" brushRef="#br0" timeOffset="170361">8860 14452 24615,'-8'-29'33,"1"9"-150,4 39-113,2-3-296,2 8-561,4-5-1058,4 3 1942,5 6 0,-6-13 0,0 0 1</inkml:trace>
  <inkml:trace contextRef="#ctx0" brushRef="#br0" timeOffset="171196">9766 14901 18282,'-4'-55'466,"0"0"1,0 5 0,1 7 2236,2 0-2384,0 16 1002,0-1-1176,0 19 364,1 3-497,-1 6 1480,1 8-1447,0 11-17,0 5-17,0 9-11,-1 13 0,-1-9 0,-2 13-6,-5-15 1,-2-1-1258,-4 10 1268,3-10 1,-2-2 5,-2-1-328,2-3 328,2-7-11,2-4 11,4-6 45,2-5 90,1-5 1138,2-6-1256,0-5 386,0-5-341,3-18-23,1 4-11,2-15-459,2 7 448,1-3 22,1-4 3,-2 10 1,1 0-770,4-20 736,-4 18 0,1 1 8,4-11 0,2 2-6,1 6 1,1 5 16,9-2-22,4 8-17,0 4 5,0 11 1,-10 10 10,1 4-16,-1 4 0,9 16 0,-7 1 0,11 29-607,-16-13 590,3 15 6,-13-22 0,-1 0-12,1 17 15,-2-16 0,-2 0-15,-2 10 243,-1 12-242,-1-18 5,-1 4 6,0-22 22,0-5 6,1-7 89,0-3-84,3-13-22,1-2 1077,4-11-1065,1 0-1,3-3 17,2-3 5,1-2 23,10-19-16,-4 11-1042,7-12 1041,-6 18 0,-1 2 12,9-2-29,-8 10-11,7 0-5,-10 13-59,8 3 64,-7 4-22,5 5 0,-8 5 0,1 6-17,3 5-17,2 4-1747,2 4 1663,2 2-363,9 18 88,-9-11-189,7 10 558,-12-16-1040,2-3-431,2-4-522,3-3-2089,2-4 4099,7-2 1,-18-8 0,0 0 0</inkml:trace>
  <inkml:trace contextRef="#ctx0" brushRef="#br0" timeOffset="172571">11088 14809 21455,'4'-46'629,"0"1"0,0 3 0,-5 7-260,-12 17 705,-2 4-884,-5 3-44,-2 3-3762,-5 4 3734,-3 3-18,-3 3 295,-1 5-323,-1 4-38,3 4-12,3 4 18,-2 13-24,11-6 270,-1 20-258,16-10-28,5-1-5,15-1-12,1-19 17,11 1 0,-3-10-6,2-2 1,1-3 5,-1-3 0,-1-2 11,-3-5 0,-2-2 0,-3-4 3089,-2 0-3077,0-3 10,-3-2 29,-1-2 1060,1-13-982,-4 8 22,1-8 29,-6 14-12,-2 4 17,0 2-45,-1 5-22,0 2-17,0 2-11,-1 4-45,0 0-11,-1 2-45,1 3 11,-4 15 0,3-2-22,-3 15-12,3-8-5,2 1-151,-1 12-6,3-8-83,2 7-119,3-12-22,1-2-470,9 3 482,-5-10-242,15 0 431,-10-10 85,7-7 67,-4-3 51,-1-7 38,3-2 18,-2-4 38,1-1 40,-1-4 22,-2 0 28,0-2-257,-2-1 336,-2 2 5,-2 1 308,2-4-307,-5 10-18,1-1-39,-6 12-72,-2 3-57,0 2 303,-2 0-375,0 10-12,-2 8-33,0 5 39,-2 7 5,1-4 35,-3 11-46,2-7 6,-2 7-11,3-12-34,-1-1 17,2-1-17,0-3 17,2-2 17,-1-4 5,1-4 12,0-4 5,1-2 17,1-2-17,2-5-3391,3-2 3391,9-13 6,-3 3 11,5-8 16,2-2-10,-5 7-12,5-4 18,-7 8 10,0 4-39,-1 2 12,0 2-29,-2 4 3370,0 3-3370,-1 1-38,7 9-7,-3 1-27,6 6-29,-2-2-94,-1 2-85,1-2-100,0 2-12,-1-2-72,0 0-40,0-3 67,2-2-262,14-3 570,-4-3 79,15-6-1070,-7-3 1210,6-5 6,5-4 22,4-4 11,3-5 11,1-3 45,-1-2 45,-5-2 84,-5 2-564,-10 2 692,-9 4-10,-10 4-79,-8 3-101,-4 4-2803,-14 1 2636,1 5-29,-12 1-467,0 5 451,-4 5 132,-3 3-150,-3 6-98,-2 3 93,-17 18-11,13-5-6,13-10 1,2 2-1,-6 10 1,3 0 1157,6-1-1180,4 8 11,8-12 319,6 6-308,6-17 129,4-2-117,3-4 3386,2-5-3381,4-3 0,-1-5 12,4-3-1,0-5 0,1-4 85,6-9-18,-8 5 23,2-6 23,-10 9 5,-2 0 0,-2 2-11,-3 2-17,0 3-28,-3 1-23,1 2-27,-2 3-6,1 1-28,-1 1-6,0 6 6,0 2 11,0 7-5,1 4 1,1 7-7,-1 7-18,0 9-401,-5 7 369,-3 10-389,1-28 1,-2 3 261,-4 19 1,-2 4-114,3-15 1,0 2 0,-1-1-563,1 1 0,-1 0 0,0-1 581,-1 0 1,0-1-1,0-2-1352,-1 3 0,-2-3 1203,0-2 0,-3 1-194,-9 10 1,-3-2-244,7-14 1,0-1 859,-9 7 0,1-5 229,-10-1 121,6-12 66,7-11-38,6-8 793,6-9-883,7-7-89,4-12-62,8-6-56,8-8-34,9-7-5,9-6-26,-11 25 1,3-2-2,8-11 1,7-4 0,-2 2 440,0 1 0,2 0-459,2-2 0,4-3 0,-3 4 8,-1 7 0,-1 3-5,2-1 0,1 1 5,-1 2 1,1 1-4,-2 2 1,2 0-15,9-7 1,1 2 2,-14 8 1,-1 1 2,8-5 0,-2 1 9,6-6 0,-6 2 1,-6 2 38,-4 1-1471,2-14 1605,-8 10 56,1-8 1744,-12 16-1682,-3 5-28,-4 4 1105,-3 5-1223,-2 4 473,-5 4-585,-2 4 3392,-5 5-3408,-3 2-1,-3 8-5,-1 3-6,-1 4-5,1 5-3393,2 3 3393,0 3-189,-1 18 172,6-11 6,1 12-7,7-18-10,5-2-12,4-3 6,6-5 0,6-3-20,4-4 25,16-3 18,-8-7 10,10-3 12,-14-10-11,-1-3 11,-3-7-1,0-2 29,-3-4 6,-2-1 27,-3-2 6,-3-4 6,-4-1 10,-2-2 1,-3-1-13,-2 0 13,-1-1 9,-3 2-26,-4 4-16,-5 1-18,-3 7-28,-5 2 6,-3 6-11,-2 4-17,-2 5 0,0 1-22,1 5-236,-4 7-201,9 3 2724,-2 6-2265,10 10 0,8-17 0,-1 8 0</inkml:trace>
  <inkml:trace contextRef="#ctx0" brushRef="#br0" timeOffset="173089">13252 14254 25786,'19'21'-364,"-5"0"-1,-15 4-246,-2-1-7504,1 25-987,1-21 8352,1 13 1,0-31 0,1-5 0</inkml:trace>
  <inkml:trace contextRef="#ctx0" brushRef="#br0" timeOffset="173255">13491 14302 26111,'21'-26'-14,"1"0"0,12-11 464,-31 56-523,-1 2-576,2 17-494,0-7-2885,1 14-5803,0-16 9214,-1-3 0,-1-12 0,-1-6 0</inkml:trace>
  <inkml:trace contextRef="#ctx0" brushRef="#br0" timeOffset="173486">14325 14343 26296,'-7'-38'28,"0"-1"0,-4-22-73,11 61-61,0 0 813,1 3-1003,3 4-248,0 4-307,4 5-510,-1 3 1361,5 20 0,-7-23 0,2 12 0</inkml:trace>
  <inkml:trace contextRef="#ctx0" brushRef="#br0" timeOffset="173668">14297 14837 25696,'4'-5'2173,"-1"2"-1371,-3 3-802,26-39 0,-21 32-332,18-28-474,-28 44-874,-1 1 1680,-2 4 0,4-7 0,0 1 0</inkml:trace>
  <inkml:trace contextRef="#ctx0" brushRef="#br0" timeOffset="175021">15435 14618 25001,'-2'-38'302,"1"-1"1,-5-21-224,-8 59-34,-6 5-6,-3 4-34,-7 8-512,-4 6 518,-3 6-583,-3 6 583,0 4-1043,0 3 1032,2 1 6,4 1-12,6-2 1,6 0-34,7 12-2671,8-15 2660,9 9-12,10-21 149,9-4-328,25-2 101,-6-10 162,20-1-212,-13-11 5,4-4 28,2-5 295,1-5-172,1-4 1602,0-2-1552,-2-4 15,-19 8 0,1-3 114,1-4 1,-1-1-62,-6 5 0,-2 0 156,17-23-56,-35 24-4,-3 3 281,-4 1-316,-2 5 671,-3 2-715,-2 4-28,-3 2-40,-4 5-5,-3 3-11,-4 6 1608,-18 14-1608,0 8-17,0 2-277,10 0 260,17-9-5,5 0-6,3 1-22,7-3-23,3 0-22,6-4-40,4-2-38,3-2-13,4-3 35,2-1-23,6-3 46,3-2-673,4-4 689,1-2 62,0-6 44,-1-4 68,-4-7 39,-5-3-3011,-5-3 3128,-4-2 35,-5-2 183,-4 0-179,-4-1 7,-3 1-29,-3 0-17,-2 1-2137,0-1 2199,-5-10-886,-9 1 668,-2 3 1615,-10 7-1632,3 13-12,-3 4 1,-2 4-29,0 2-5,0 5 0,2 3-5,3 4-6,2 3-17,4 3-51,2 2-83,2 2-129,3 1-1009,3 13-28,3-6-1164,5 9 2570,5-7 1,-2-15 0,1 0 0</inkml:trace>
  <inkml:trace contextRef="#ctx0" brushRef="#br0" timeOffset="175635">16452 14684 20589,'13'-41'497,"0"1"0,-2 3 0,-2 8 926,-8 21-1194,-1 4 792,-2 2-942,-2 1 452,-3 5-508,-3 2-6,-2 7 16,-12 17-16,5-1 5,-7 13-10,9-8 4,-5 19-16,6-14 268,-2 14-277,10-21 1,2-1-3,-2 7 0,-1 18 417,8-37-406,1-5-5,2-6 5,1-4 28,9-10-6,0-3-5,6-9 5,-1-1 6,2-5-5,3-2 27,1-4 761,2-2-766,2-1-609,1-1 625,1 0-906,0 1 918,0 1-17,-1 4 0,-1 3 17,7-1-45,-9 11 0,4 0-23,-12 12 1,-1 1 5,-1 6 166,-2 3-177,4 15 0,-6 0 0,3 11 0,-6 6 6,-4-7-12,0 8 6,-5-14-5,-1-1-1,0-2 0,0-2 1,1-4-2497,2-2 2490,2-5 664,3-4-646,10-4-12,0-7 6,7-4 6,-5-5 16,1-5 45,8-13-28,-8 3 101,15-25 2479,-16 19-2513,-2 3 0,0 0 18,1-6-6,4-10-305,-7 20 187,-4 3 0,0 4 0,-5 6 0,-1 2 0,-3 4 0,0 4 0,-4 1 0,2 5 0,-4 3 0,-1 4 0,0 6 0,-2 5 0,0 6 0,2 6 0,3 23 0,5-9 485,4 16-485,7-18-3062,2-2 3062,3 1 0,0-3-1597,-1 0 1597,-4-4-751,-6-2 751,-6-4-114,-11-3 114,-7-4-191,-9-3-162,-8-4-225,-3-3-323,-4-4-696,1-3-1699,1-3-6535,6-1 9966,7-2 1,13 0-1,6 0 1</inkml:trace>
  <inkml:trace contextRef="#ctx0" brushRef="#br0" timeOffset="176146">17709 14770 26872,'-32'-38'101,"4"13"-79,16 52 6,0 3 17,-1 2-34,-1 17-11,6-11 6,0 24-809,9-27 797,4 8-16,5-19 187,4-2-165,3-5 22,13-1-11,3-9-5,0-3 28,-4-9 55,-7-13-695,-6-1 651,1-10 50,-10 3 246,-2-5-251,-2-3 44,-2-4-55,-4-2 77,-4-17-100,0 12 45,-3-10-6,2 21-11,0 5-5,-1 5 16,-6 0-67,4 12 34,-12 1-67,8 13-6,-5 5-90,-2 16-84,5-1-817,-4 27-149,13-16-966,2 13 2117,13-9 0,-5-17 0,5-1 0</inkml:trace>
  <inkml:trace contextRef="#ctx0" brushRef="#br0" timeOffset="176494">18040 15080 23948,'0'-4'2185,"0"1"-1088,0 3-996,27-61-1757,-13 35 1695,4-11 0,1 0 34,-1 12 5,1-1 33,0-3-43,0-2-24,-1-5-255,0-6 251,0-5-1770,-2-7 1769,0-6-31,-9 28 1,-1-2 19,4-17 0,-1-1-20,-2 12 1,-1 0 13,3-13 1,-2 1-1,-2 17 1,-2 3 345,1-28-289,-2 12 106,-7 2-135,0 20 0,-6 4 274,2 17-313,-1 4 566,-2 6-553,-1 3-24,-2 7 0,0 7 0,-8 24 0,6-1 178,3 3 0,3 3-178,5-17 0,2 3-4,0 7 0,2 5 0,1-3-13,3-1 0,2-1-1203,2 16 0,2 0 1178,2-18 0,1-2-37,1 0 1,0 0-176,2-2 0,0 0 61,-1-2 0,1-1-93,0-1 0,1-2-312,-2-1 0,1-1-231,14 22-342,-1-9-1853,7-3 139,-11-20 685,3-4 2200,-12-20 0,-7 3 0,-1-4 0</inkml:trace>
  <inkml:trace contextRef="#ctx0" brushRef="#br0" timeOffset="176811">18626 14926 24463,'11'-39'504,"0"0"0,0 3 1,-5 11-47,-6 22-368,-1 3 7,4 4-52,2-1 26,6 4-43,3-1-12,4-1 1,4-1-11,2-1-1,2-1 1,0-2 0,11-3 5,-11-2-505,8-6 522,-16-2 12,-3-2 4,-3-2 12,-4-1 6,-2-1 11,-4 1 28,0 0 5,-2 1 17,-3 1 590,-1 3-579,-3 0 12,0 2-12,0 1 96,-3 0-51,-1 1-117,-2 3-12,0 1-11,1 4-26,-2 1-13,0 0 0,-2 4 0,2 0 0,0 6 0,2 2 0,2 4 0,2 5-225,2 19-1049,5-6 731,5 15-426,5-11-896,7 3-4846,4 1 6711,5 7 0,-11-24 0,-1 0 0</inkml:trace>
  <inkml:trace contextRef="#ctx0" brushRef="#br0" timeOffset="176987">19346 15085 24976,'1'-34'-1096,"1"1"1,5-14-1241,-1 55 2518,6 9 1,-6-9-1,0 0 1</inkml:trace>
  <inkml:trace contextRef="#ctx0" brushRef="#br0" timeOffset="177998">19667 15144 23814,'6'-6'2772,"-1"1"-2497,-5 5-68,0 0-33,64-70-1195,-35 25 1068,8-1 1,-1-1 30,-17-2-14,-10 18 1,0-1-2793,6-24 2747,-5 17 1,1-2-6,-3 9 0,0-4-672,3-10 0,0-6 1,0 4 676,-1 1 1,0 0-185,1-2 1,0-3 0,-2 6 192,-2 10 0,-2 5 45,4-25 22,-3 10 250,-4 13-267,-1 9 1938,-5 9-1994,-2 7 2855,-7 9-2871,-2 8 5,-6 9 0,-19 26 1,9-2-1017,10-10 0,1 2 1016,-4 24-11,14-26 0,1 1-739,1 2 0,0 2 731,2 0 0,0 0-252,2 2 0,0 0 254,1-1 1,0 0 2,2-1 0,0 0-354,2-2 0,2-2 340,7 29-16,9-7-6,10-7-20,-2-20 0,4-1 9,20 8 22,-15-14 0,1-4-17,20-2-11,0-8 11,1-5 17,-2-9 17,-2-4 11,-4-8 11,-3-5 0,-4-4 17,-4-4-11,-3-3-6,-2-1 1406,-4-1-1355,6-12-23,-13 16 17,3-5 1739,-16 16-1756,-5 12 762,-7 1-784,-7 9-6,-7 5 0,-7 4 0,-4 5 0,-4 5-16,2 2-6,1 3-34,-1 14 39,11-7 6,0 10 1416,12-12-1399,4-2-22,2-1-7,4-4 1,3-2 953,6-4-936,3-3-6,3-3-11,5-3 11,2-4-6,2-2 12,-1-6 16,11-10-3392,-3-15 3387,-1-3 6,-8-7-199,-11 9 198,-3-1-10,-4 0 10,-2 1 6,-3 3 6,-2 2-5,-4 3-29,-2 3 0,-5 2 0,-10 2 0,2 7 0,-8 2 0,6 9 0,-1 4 0,0 4 0,3 6 0,2 3-41,3 2-328,3 15-12,5-7 2457,8 11-2770,7-12 34,8 0-220,6-2 147,8-1-2874,9-3 1669,9-1-1070,-5-8 0,2-1 1123,-10-3 1,2-1 978,5-1 0,5 0 1,-5-1 753,-4-2 1,-1-1 271,12 0 1,-2-2 495,11-5 639,-4-5 705,-8-6 207,-4-5 2399,7-14-2853,-15 4-346,6-10-258,-20 12-2015,-4-1 1528,-7 3-107,-5 0-79,-9 2-123,-6 1-55,-11 3 925,-8 0-998,-10 2-34,-7 2-39,-6 2-31,10 8 0,-4 2-39,0 5 0,-1 3 180,0-1 0,0 4-217,-4 11 1,6 3-1,-1 11-5,19-9 0,2 2-16,2 12 16,7 2-12,6-1 7,5 0 2707,12 10-2691,18-5-23,-3-18 1,4-3-939,26 6 944,-22-18 1,0-4-6,17-1 33,1-4 0,1-6 12,-4-3-6,-3-7 101,7-13 298,-25 8 1,-1-1-388,17-17-40,-13 4 0,-18 19 0,-8 10 961,-1 2-961,-1 2 160,-4 11-160,-1 1 0,-4 16 0,-2 2 0,-1 11 0,-6 8-2275,-4 9 2275,8-24 0,-1 1 0,-2 3 0,-1 1-400,-3 3 1,0 1 399,-2 3 0,0 0-1002,-2 1 0,1 1 1002,-1 1 0,0 1 0,1-1 0,-1 1-586,1 1 1,0 0 585,0-1 0,-1 0 0,1 1 0,0 0 42,-1-2 1,-1-1-321,1-1 1,-1 0-87,0-4 0,-1-2-98,2-3 0,-3-1-2042,-7 2 1,-1-4-7282,-11 8 9785,18-21 0,4-4 0,8-9 0,9-4 0</inkml:trace>
  <inkml:trace contextRef="#ctx0" brushRef="#br0" timeOffset="178446">22314 14688 21421,'26'-46'595,"1"0"1,-3 4 0,-5 8-237,-13 16 901,-3 5-1041,-2 4 284,-3 3-402,-3 3-34,-4 1-22,-3 3 187,-11 11-216,4 0-10,-9 11 0,11-1 229,0 2-235,4 5-28,3 1-33,3 3-74,3 2-156,2 0-753,3 1 75,3 1-723,3-1-8139,10 11 8309,-5-17 1,1-1-1,-8-22 1</inkml:trace>
  <inkml:trace contextRef="#ctx0" brushRef="#br0" timeOffset="178611">22669 14772 21589,'16'-52'694,"1"0"1,-2 5-1,-2 7-179,-7 14-49,-2 6-85,-2 6 487,-1 3-644,-1 5 110,0 2-261,-1 3 59,-1 0-126,0 5 285,-8 10-303,3 2-27,-6 10-67,4 0-135,2 2-308,0 3-644,4 1-2732,1 2 3925,5 5 0,-2-19 0,2 0 0</inkml:trace>
  <inkml:trace contextRef="#ctx0" brushRef="#br0" timeOffset="179210">23346 14890 19443,'-5'-44'414,"1"0"1,0 4-1,0 8 1541,-1 15-1877,2 8 508,-1 1-625,2 7 309,0 2-298,-2 5 1023,-1 3-1219,-9 13-796,0 7-532,-1 2-2676,5 1-4857,7-12 9085,1-4 0,2-8 0,0-3 0</inkml:trace>
  <inkml:trace contextRef="#ctx0" brushRef="#br0" timeOffset="179427">23676 14926 19255,'0'-4'3685,"0"1"-979,0 3-2701,-12-39 12,10 29-23,-10-29-16,12 39-1446,0-1 824,0 5-605,0-2-1450,1 4-6398,-1-2 9097,1-1 0,-1-2 0,0 0 0</inkml:trace>
  <inkml:trace contextRef="#ctx0" brushRef="#br0" timeOffset="180169">22348 14679 18373,'8'-43'594,"-1"0"0,-1 3 0,-1 9-96,-3 19 1232,-1 2-1316,0 2-61,-1 2-124,1 2 376,-1 2-532,0 2 90,0 6-29,-1 2 310,-1 10-91,-8 23-180,0-2 498,-8 22-520,-2-8-751,-5 6 661,11-28 1,-1 0 0,-1 3 0,-1-1-29,-1 2 1,1 0-542,-2 0 1,2 1 535,-1-1 0,2 1 20,-3 14 0,2 2-65,6-1 0,2 1-714,2 0 0,3-2 694,7-4 1,5-5-70,19 13-761,12-5 735,-15-26 1,4-2-1176,19 6 1,5-2 888,-12-7 1,4-2-705,5 0 0,6-1 0,-4-2-2554,-4-5 1,0-2 3675,-4 0 0,3-2 0,-7-1 0,8-1 0,-3-2 0</inkml:trace>
  <inkml:trace contextRef="#ctx0" brushRef="#br0" timeOffset="181345">22861 14717 12427,'0'-4'5976,"0"0"-1204,0 4-4710,-4-46-17,3 35-28,-3-35 27,3 46 46,0 2 224,-3 7-152,-1 3-28,-4 5-22,0 1-16,-1 2-7,-2 1-22,0 0-16,-1 0-12,3-3-17,1 0-5,3-3-6,2-1 6,2-2 6,1-2 83,5-1 12,0-3 38,4-2 18,0-3-17,1-2 0,4-2-17,0-2-5,1-4 5,1-3-6,-1 0 6,-1-2-6,-2-1-5,-2-1-22,-3-2-23,-1-2-28,-3-2-17,-1-2 11,-1 0 6,0-1 6,-1 2 11,-1 1-12,-1 3 74,-2-1-102,1 8 18,-2 0-23,2 7 28,-1 2-45,0 1 17,-6 6-6,1 3-16,-7 6-6,0 3 0,-2 4-456,-2 4 456,0 3-6,1 1 1,-7 15-12,8-11-22,-2 11-34,12-16-50,5-1-443,9 8 68,6-9-264,12 7-241,5-11-565,7-2-1669,5-2-5910,-2-3 9147,-4-4 0,-16-4 0,-7-3 0</inkml:trace>
  <inkml:trace contextRef="#ctx0" brushRef="#br0" timeOffset="181894">23316 14930 13491,'-9'-11'5915,"3"2"-4862,6 9 3181,0 0-3758,-4-46-274,3 33-23,-3-36-16,4 44-23,-1 0 5,1-1 124,-1 0-123,-1 2-62,1 1-23,-1 1-21,0 2-63,-1-1 40,-1 3-11,-3 1 5,-4 4 34,-11 8-23,2-1-5,-6 5-17,7-4 0,3-1-6,0 0 12,4-1-17,2-2 11,4 0 0,2-2 0,2-1 22,2 1 6,9-4-11,1-1 5,8-3-11,0-4 6,5-3-6,2-3 12,1-2 10,3-1 23,-3-2-3369,-1 0 3391,-4-2-370,-4-1 376,-3-1-17,-5-2 68,-3-9-79,-2 6-17,-5-5 11,-4 11-10,-3 1 4,-5 4 18,-1 1-45,-3 3 77,0 3-77,-1 2-17,2 1 5,1 2 1,2 1 0,1 3-12,2 4 12,-5 8-12,4 0 6,-3 6-6,5-3-16,2 2 5,0 3-28,2 2-27,1 2-63,2 2-145,1 0 2587,5 2-3075,3 0-1126,7-1-184,6-1 1360,26 11 1,-25-22-1,13 6 1</inkml:trace>
  <inkml:trace contextRef="#ctx0" brushRef="#br0" timeOffset="182603">23710 14993 25819,'-1'-40'381,"0"0"0,0 1 0,1 13-269,2 24 28,-2 1-129,2 5 6,-1 2 5,0 14-5,1-2-12,-2 10 7,-1-3-24,-3 4 1,-2 3 0,-3 2 11,-2 3 6,-3 1-12,-7 17-1241,-2 2 1275,0 0-34,4-9-5,8-19-6,1 3 17,4-13 28,1 0 17,4-14-6,1-3 17,0-1 1236,4-10-1236,0 0-39,5-9 0,-1 0 5,2-3-16,0-5 27,0-3 7,2-6-3393,0-2 3403,1-5-22,2-3-179,1-3 168,2-4-397,2-1 391,1 1-22,1 0 0,-1 5 22,1 2 0,-2 5 6,1 4 22,6-3-28,-7 14 1,5-1 4,0 17-4,-7 5-7,14 13 6,-15 1 3093,6 13-3092,-8 0-12,-2 4 0,0 5-12,-2 3-377,-2 4 394,-4 1-5,-1 2 0,-3 1-39,-3 16 28,-3-14 0,-5 8-6,-2-20 11,-1-4 23,1-3 537,-1-5-554,2-4 0,2-4 0,-1-4 12,5-5 4,0-1 1,3-6 694,1-1-711,1-6-6,-1-3 34,6-16 11,0 4-5,6-14-34,2 7-3375,3-2 3386,3-2-6,3 0-27,2 0 28,1 4 16,0 4-5,0 4 5,-1 4 12,-3 4-12,-1 2-5,-1 4-11,4 1-1,-5 4 1,3 1-6,-7 5-6,4 11 6,-4 1 0,2 10-1578,-4-1 1561,-1 4-93,0 2 110,-2 2-45,-2 2-56,0 1-352,-1 16 33,0-11 2247,1 10-2896,0-16-4113,10 11 4951,0-9 0,-2-5 1,-5-16-1</inkml:trace>
  <inkml:trace contextRef="#ctx0" brushRef="#br0" timeOffset="184029">24908 15130 22447,'31'-43'984,"0"-1"0,-1 2 0,-7 5-345,-12 15-298,-15 1-229,-8 11-17,-12 5-67,1 5 62,-14 8-68,7-1 57,-22 18-74,12 2-21,1 3 21,0 11-577,20-16 549,-3 8-10,13-11 5,3-2-45,6 5 28,7-8-11,6 3 0,5-11 6,5-3-6,15-3 50,-7-5 6,10-5 22,-2-13 74,0-8-24,-1-2 24,-6-4-1,-12 8 584,-2-2-399,2-10-112,-6 10-17,1-6 11,-8 16-33,-2 3-11,0 3 11,-2 3-40,0 2-16,-1 3-34,-1 1-39,-1 3 0,-3 5 17,0 2-23,-5 7-5,0 3-17,-2 2 6,1 4-29,2 2-27,0 2-51,4 1-352,5 12-286,4-9 375,5 7-672,27-2 800,-11-18-654,19 5 789,-19-20-1,1-6 141,-3-2 22,-1-5 35,-2-2 38,-1-4 45,-2-1 23,-2-1 39,-1-1 0,1 0 28,0-1 16,2 0-38,0 1 10,1 2-21,-1 1-18,-1 3 23,-4 2 347,-2 3-403,-5 3 722,-2 2-845,-4 2 95,-5 9-101,-7 8-50,-3 4-23,-4 7 28,-2 6 40,5-8-7,-3 8-16,8-12-11,3-2 0,3-1-6,3-3 23,1-2-12,1-3 1,1-4 27,8-3 0,0-4-10,7-5 4,-2-4-32,11-13 60,5-7 1,1 0 28,6-11-56,-17 20-12,5-7 12,-11 13 11,7-3-28,-11 8-28,11 1 6,-14 11-12,5 4-16,-4 5-12,1 1-33,0 3-17,1 1-28,0 2 28,1-1-6,2 0-184,11 7 112,-2-7-788,10 4 810,-5-9 17,3-2 73,1-2 22,1-3-3085,-1-3 3158,0-1-631,11-9 642,-10 1 12,10-9 16,-13 1 47,-2-1 1,0-2-9,7-6-39,-8 5 0,-2 1 291,-3-1-213,-4 1 12,-6 2-18,-4 1 2898,-5 2-2919,-17-2-68,-1 5 6,-17 0 299,1 6-310,-3 3 383,-1 1-417,2 5-360,3 2 354,3 4 1,3 3 5,5 2-123,3 0 112,3 1 673,5 0-679,3-3-11,5 5 28,4-6 381,6 2-397,5-6 32,16 1-4,-3-4-331,9-1 325,-10-4 11,-3-1 16,-3-2 34,-4-1 6,-2-2 11,-3 0-5,-3-1 61,-2 1-118,-3 2 462,-1 1-529,-3 4 51,-2 3 10,-1 6 46,-6 18-51,2-1-725,-3 18 703,2-3 11,-2 7-11,-2 7-1,1-12 1,-1 2-678,2-10 0,-1 0 677,-3 13 1,-2-2-11,4-14 0,0 0-68,-6 11 0,-1 1 17,5-12 1,0-1-32,-5 8 1,1-1-133,-7 8 35,1-10-392,3-6 520,1-10 57,3-8 27,2-8 17,2-4 5,1-7 611,1-4-588,2-6 1382,3-5-1433,4-23-5,7 7-565,9-19 565,10 12-1515,8-2 1504,7-3 14,-16 25 0,1 0-9,2 0 1,1 0 5,1 1 0,2 1-12,0 0 1,0 0-3,2 1 0,0 1-1265,-1 1 1,0 1 1275,-1-1 1,1 1-7,-2 1 1,0 1-736,25-15 744,-3 3-45,-3 2 45,-3 2 186,-3 0-186,-3-1 28,-2-1-16,-3-2-1,-4-4 11,-4 0 12,-4-2-6,-4 1 0,-5 1-894,-5 3 900,-4 4 16,-2 2 989,-2 5-1000,-3 3 764,-3 3-781,-3 2-10,-3 3 10,-1 3-16,-4 2-1,-2 3 395,-2 3-400,-2 5 0,-1 6-5,-2 5 5,1 6 2035,-1 6-2035,3 4-11,3 4-11,2 19 22,9-14 0,5 11 0,21-5 11,1-15-22,14 9 5,-2-18 1,4-4 5,0-4 5,2-6 917,-2-5-910,-1-5-12,-3-4 44,11-14-16,-13 1 0,8-14 0,-14 2 6,-3-4 0,-2-5 10,-4-1 7,-1-3 10,-4-2-10,-4 0-1230,-2 1 1252,-4 2-2536,-5 3 2508,-4 5 531,-20-6-581,5 13-23,-13-3-59,9 15-92,-1 4-325,2 3-705,0 4-2892,2 5 4101,-3 6 0,15-5 0,1 0 0</inkml:trace>
  <inkml:trace contextRef="#ctx0" brushRef="#br0" timeOffset="184590">27817 15085 22890,'0'-6'2363,"1"1"-766,-1 5-1665,12-53-60,-9 39-68,8-39-157,-11 54-297,0 5-571,2 3-8610,1 14 9177,1-7 0,0 2 0,-3-12 1</inkml:trace>
  <inkml:trace contextRef="#ctx0" brushRef="#br0" timeOffset="184770">27709 15580 27667,'4'-3'45,"0"-1"-101,0 1-106,1-1-264,2-1-582,0 0-1552,3 0 2560,4-3 0,-7 4 0,1 0 0</inkml:trace>
  <inkml:trace contextRef="#ctx0" brushRef="#br0" timeOffset="186444">28752 15032 16829,'-7'5'5865,"2"-1"-5104,5-4 1626,0 0-2259,8-49-44,-7 36-50,8-37-12,-9 49-5,0 3 0,2 2 5,-1 5 1,1 7 5,0 6-28,-1 5 5,-1 5 7,-1 4-12,-3 3-668,-3 3 685,-4 0 11,-3 1-17,-3-1 6,-2-2-1,-1-3 24,-9 7-40,7-15 5,-4 4-5,10-17-296,2-3 347,2-5-1,3-4 6,3-2-28,2-6-11,2-3 0,2-6-1,3-6-4,1-4 10,6-3-22,3-5 11,4-4-1392,1-6 1409,4-5 6,1-6-12,3-5-14,-12 27 1,0 0-9,1-2 0,0 1 0,1-1 0,0 0 2,0 1 1,1 0 0,0 2 0,1 1 114,17-22-128,0 7 11,1 10-6,-3 4-2646,-2 8 2657,-2 4-10,-5 6 5,-3 6-6,1 4 1412,-8 7-1406,2 5 111,-7 4-123,-1 14 12,-3-5-5,-1 10 10,-7-9 7,-4 2 3380,-7 0-3376,-20 15-626,2-9 615,8-11 1,-1-1 16,-16 10-14,11-11 1,-1-1-20,-14 9-6,-10 1 28,26-15 1,8-6-7,7-3-10,6-1-1,4-2 12,3 0 10,1 0 29,9 2 599,1 0-627,10 3-11,1 0-1,3 2-5,4 1-5,2 3-23,2 0 11,1 3 17,-1-1 0,0 0-6,9 5-1701,-9-5 0,-1 0 1673,3-2-471,15 1 466,-8-7 11,12 0 11,-14-8-5,-2-4 33,-1-3 0,-3-4-11,-4-2 11,-4-2-285,-3-2 291,-2-1 95,11-27-73,-13 16 22,-1 1 1,-2-1 11,-3 4 34,2-6 21,-9 14 24,-2 3 3021,-1 3-2876,-2 1 470,-2 3-593,0 0-107,-1 5-28,0 1 449,1 1-488,0 1-5,0 0 5,0 1 5,-2 3 7,-1 2-12,-1 3 16,1 4-16,0 1 0,2 3-33,1 2 27,2 2-458,2 3 458,3 0-3217,3 3 3217,3 1 1,2 3-419,3 1 435,1 3-276,0 0 259,-1 0-16,2 10 5,-8-13 11,-2 6-5,-9-17-6,-6-3-28,-4-3-55,-8-3-130,-3-3-218,-5-5-79,-3-2-818,-1-2-1544,-2-3-6942,5-1 10402,4-3 1,11 4 0,6 0-1</inkml:trace>
  <inkml:trace contextRef="#ctx0" brushRef="#br0" timeOffset="186883">30062 15332 27566,'-2'-38'-3539,"0"7"3539,0 34 0,2-2 0,-2 2 0</inkml:trace>
  <inkml:trace contextRef="#ctx0" brushRef="#br0" timeOffset="188431">31022 14861 25214,'0'-45'689,"0"9"-610,-1 36 83,1 0-140,-3 0 6,-1 0-16,-4-1-7,-2 0-3391,-3-2 3391,-3 0-1810,-12-2 1822,3 3-6,-7-2 0,10 3 0,3-1 23,-2 2 2458,8-1-2487,1 1-5,7 1 2745,3 1-2739,-1 2-6,1 2 5,-1 2 1,0 2 16,-1 8 1,-1-2-6,-1 7-6,1-4 0,-1 0 6,0 1 0,-1 0 16,-2 9-27,2-8 5,0 7-5,2-10 5,1-2-6,1-1-21,-1 2 32,3-5-32,0 0 4,1-7 29,0-1-6,0-3 516,0 0-398,2-1-6,0 0-22,2-1-29,1-1-49,2-3-6,4-1-12,2-1 18,13-4-23,-3 2-1218,9-1 1240,-7 4-33,0 2 22,0 1-5,-1 2-12,10 7-22,-9 2 6,6 6 0,-12 2 5,-2 3 22,-4 1 7,-4 3-12,-4 2-17,-5 1 17,-6 1 5,-5-2 29,-18 9-633,3-10 588,-11 4 882,7-11-888,0-3-3086,0-2 3047,0-3-73,1-2-1486,2-4 1162,4-1-7,4-2-789,5-3 1249,3-5 0,5 3 0,3-3 0</inkml:trace>
  <inkml:trace contextRef="#ctx0" brushRef="#br0" timeOffset="188791">31572 14980 20291,'-41'7'39,"0"0"0,2-1 1,7 5-1541,12 15 1512,0 2 409,2 2-420,4 0 867,1 26-856,8-22-11,6 18 835,8-29-835,18 4-5,-3-9 10,11-1 12,-8-11 28,11-5-6,-9-5 17,6-5 23,-13-3 2723,4-14-2662,-8 3 5,0-9 1774,-10 4-1796,-3 0 264,-3-26-303,-4 21-39,-4-18-330,-4 30 257,-3 1 293,-2 3-254,-1 3-11,-2 2-6,1 3-38,-1 1-35,2 2-414,-2 1 660,4 2-1321,1 2 1154,6 6 0,4-4 0,1 4 0</inkml:trace>
  <inkml:trace contextRef="#ctx0" brushRef="#br0" timeOffset="188999">32092 14542 26536,'27'38'-1092,"-8"3"-34,-33 1-778,2-4-1754,6-16 3658,3 1 0,2-11 0,0-2 0</inkml:trace>
  <inkml:trace contextRef="#ctx0" brushRef="#br0" timeOffset="189166">32322 14555 26682,'30'-8'-779,"-9"9"-582,-33 28 1361,-5 21 0,8-29 0,-2 12 0</inkml:trace>
  <inkml:trace contextRef="#ctx0" brushRef="#br0" timeOffset="189699">32773 14449 21398,'15'-46'761,"1"1"1,-3 4 0,-1 7-303,-3 10-4368,-3 9 4144,-2 6 1183,-2 6-1367,-2 1 912,0 7-946,1 5 17,0 10 16,1 10-45,-1 11 96,1 11 11,-1 9-20,-1-7 0,-1 3 588,0-12 1,-1 1-672,0-4 0,0 2 1,-1-2 1,-1 8 0,-2-2-14,0 2 0,-1 0-1192,0 2 0,-1-1 1192,-1 2 0,-1-1-22,0 0 0,-1-1-895,-2 0 0,-1-1 755,-1-1 0,-3-1-155,0-4 0,-5 0-552,-1-7 0,-4 1 0,0-4-750,-5 5 1,-3-2 1524,1-4 0,-4 0 0,6-5 0,-10 4 0,0-5 0</inkml:trace>
  <inkml:trace contextRef="#ctx0" brushRef="#br0" timeOffset="189949">33249 14905 3456,'-4'-17'0,"1"3"0</inkml:trace>
  <inkml:trace contextRef="#ctx0" brushRef="#br0" timeOffset="190119">33210 15640 24555,'-29'42'7,"0"-1"1,3-3-1,0-6-1710,-6-5-4307,3-4-3821,-11 5 9779,13-9 1,12-9-1,7-4 1</inkml:trace>
  <inkml:trace contextRef="#ctx0" brushRef="#br0" timeOffset="193683">5322 16619 12444,'1'-5'6419,"-1"2"-4118,0 3-833,6-65-1235,-4 37 21,1-11 1,-1-1 546,-7 6-504,0 10-56,-5-3-40,1 13-54,-2 4 50,-1 2-113,-1 5-51,-3 1 6,-2 6-11,-3 3-5,-4 8-1,-20 21-975,8-2 950,11-10 0,0 2-2472,-13 18 2475,1 3 0,18-22 0,1 1-162,0 0 1,0 1 152,1 0 1,1 0 2,-14 25-10,4-1-1,7-5 6,6-4-6,7-8-17,6-6 23,14-3 17,12-11 10,6-7 24,7-14-12,-6-9-279,2-8 291,2-6-24,1-6 57,-1-4 17,1-4 16,-3-2 17,-1-4-22,-4-1 6,-1-4-14,-12 11 0,0-8 1,0 2-80,1-7 0,-1-1-63,0 5 0,-1-2 0,-1 4 63,-1 1 0,-1 7 19,4-14-394,0 5 395,-3 8-6,-1 7 28,-1 7 33,-3 6-44,-2 8-6,-1 6-22,-3 10 855,-1 8-866,-1 11 27,-1 7-33,-2 7 1603,-2 8-1598,-2 5 7,-1 4-7,0 5-10,0 1-7,2 3-38,2 2 28,0 1-12,3 0-39,0-2-84,2-3-145,2-4-191,3-5-207,3-5-303,5-7-430,2-6 351,4-5-8098,14-5 9180,-4-9 0,-5-4 0,-10-6 0</inkml:trace>
  <inkml:trace contextRef="#ctx0" brushRef="#br0" timeOffset="194025">5750 16621 13138,'2'-6'7259,"0"2"-2078,-2 4-5141,-6-58-18,2 46 0,-5-42-10,3 61-12,0 1 11,2 0-17,2 1 12,2 0-6,1 0 11,3-1-11,2-1 11,5-2-5,3-2-12,4-1 12,3-1-12,3-3 6,2-3 11,1-4-5,0-3 5,-2-1 12,-1-3 10,-4 0 29,-4-1 11,-5 0 22,-2-1 17,-4-1 0,-3 0 263,-6-15-263,-1 14 17,-5-10 89,-3 15-128,3 6-17,-4 1-29,2 6 18,-8 6-28,1 3-18,-7 8 1,5 3-3381,-13 18 3375,9-6-5,-8 12-687,9 2 670,8-10-23,0 10-349,10-14 221,3-1-202,4 0-292,6-2-391,6-1-717,7-1-3227,5-4 4610,10 0 0,-16-11 0,0-1 0</inkml:trace>
  <inkml:trace contextRef="#ctx0" brushRef="#br0" timeOffset="194350">6544 16293 26082,'3'-41'343,"-1"-1"1,0 4 0,-4 10-193,-11 24-45,-5 4-33,-3 6-11,-5 6-12,-1 8-493,-13 21 465,10-5-11,8 1 0,2 2-5,-1 13-6,10-17 0,1 3 3,3 4 0,3-1-877,0-7 1,1 0 873,1 11 0,0 4-37,1 7 1,0-1-20,0-10 0,1 1-1237,-1 16 1,-1 0 1051,0-14 0,-1-2-154,0 1 1,-2 1-195,0-1 1,-1 1-224,-1-3 0,-2 1-1671,-8 15 0,-3-2 1575,3-15 1,-1-1 335,-7 9 1,-2-4 456,6-18 1,-2-4 707,-22 17 564,1-11 13,3-12-83,5-10-129,6-11 543,-1-24-465,10-25-812,5-9-65,12 23 1,4 0 86,5-25 504,4 14 1,2-1-732,-1 11 1,2-1-6,4-12 0,3 1-17,-3 14 0,0 2-28,3 0 1,0 0-49,1 2 1,3-1-345,12-9 0,2 1-712,-7 10 0,1 2 239,12-9 0,0 3-1670,-10 11 1,-1 1 2271,8-2 0,-3 3 0,3-3 0,-1 2 0</inkml:trace>
  <inkml:trace contextRef="#ctx0" brushRef="#br0" timeOffset="194895">6984 16445 24396,'-58'6'183,"0"1"0,4-2 0,9 3-121,17 9-34,2 1-28,3 0 11,2 0-11,4 0-6,2-1 6,2 7 0,6-7 0,2 2-45,14 0 45,0-10-16,12 3 21,-2-11 6,5-2 1,2-5 38,1-3 6,1-4 34,0-4 55,-1-2 57,-2-2 73,-3-2 50,-3 0 16,-3 0 270,0-8-359,-7 8-34,-1-4 0,-6 12-78,-2 4-28,0 2-28,0 5-39,-2 1-17,-2 4-17,-3 4-16,-9 11 10,2 2-5,-6 9 0,6-1-28,-5 19 23,6-7-12,-1 15-5,7-15-18,2-1 1,2-1-17,4 5 39,5-14-11,4 0 0,4-17 6,5-4 11,3-5 11,3-6 0,2-4 22,1-6-11,10-16-836,-10 5 847,7-10-11,-12 10 0,-2-1-286,-3 1 291,-2 1 18,-3-1 5,-3 2 0,0 0-5,-3 0-6,-1 2 90,-1-12-74,-3 13-4,0-7 10,-2 18 788,0 1-793,0 3 308,-1 2-331,-2 1-27,-1 2 16,-3 0-5,-2 1 5,-8 5-17,3 0-11,-9 7 6,10-4 11,0 1-17,7-3-27,3 0-68,2-1-112,0 2-303,2 0-559,3 0-1334,2 2-7411,4-2 9734,0 0 1,-4-3 0,-3-2 0</inkml:trace>
  <inkml:trace contextRef="#ctx0" brushRef="#br0" timeOffset="195609">7292 16534 22064,'-1'-43'349,"-1"0"0,0 4 0,1 7-91,-2 17 924,0 2-964,0 4 284,0 3-401,1 3 140,2 2-185,-1 0 497,0 4-547,1 2 84,-5 26-40,0-9 0,-5 21-226,-2-14 227,-3 2-6,-3 1-23,-2 0 17,-12 15-33,9-14-1,-6 10-5,15-18-5,4-3 5,5-3 5,4-3 1,6-3 11,4-3 16,8-4 1,6-3 0,26-8-34,-6-3-1569,-12 0 0,2-1 1600,4-4 0,1-2 22,0-1 0,-1-2-355,1 0 1,-2-1 371,-6 2 0,-3-2 294,6-21-224,-12 8-28,-1-11-22,-13 14-23,-3 1-5,-1 2-1,-3 3-10,-3 4-18,-4 4-22,-1 6-5,-2 3 3038,2 5-3055,0 2 1017,-3 6-1078,3-1-40,-1 7-118,4-2-162,3 3-358,1 1-550,1 3-1248,4 0 1700,0 5 0,0-12 0,0 1 0</inkml:trace>
  <inkml:trace contextRef="#ctx0" brushRef="#br0" timeOffset="196136">7770 16890 21870,'1'4'2717,"0"-1"-796,-1-3-1725,64-56-1117,-39 31 999,14-10 1,-2-1 78,-17 9-28,0-1 72,7-20-128,-6 8-14,-4 2 0,0-3-26,3-14-1781,-3 4 1,-2-2 1763,-6 20 1,-1 1-3,2-12 0,-1 1 714,-1-12-672,-2 7 44,-3 8 29,-2 9-17,-1 10-5,-1 8-51,-1 7 338,-2 3-394,-1 4 3271,-2 6-3271,-4 5 0,-11 24-17,3-3-457,-8 19 491,10-8 0,2 5-1661,1 5 1655,1 4-61,2 1 28,0 2 22,3-4-17,2-1-991,4-6 986,5-5-1,5-6 18,9-6-7,20-2-67,-4-12 79,15-3 0,-8-12-17,2-9 12,1-3 16,1-10 17,-1-4-28,-1-5 0,-1-3-6,-3-4 18,-1-3 313,-3-4-313,-3-5 10,-3-5-28,-3-6-167,-15 26 1,0 0 186,-1-2 0,-2-1-9,-1 0 1,0 0 8,-2 0 0,-1 1 14,0-30-4,-2 8-24,-3 8 0,-3 9 0,-5 10 0,-3 7 0,-3 6 0,0 6 0,-1 4 0,0 3 0,0 7 0,2 3 0,0 8-1711,1 4 1711,2 8 265,0 6-265,1 10 0,0 6 0,2 8 0,4-27 0,0 1 189,2 1 0,0 1-189,-1 1 0,1-1 0,1 1 0,0 1 0,0 13 0,1 2-670,4 0 1,0 1-264,1 0 1,0-1-2314,4-5 0,0-4-6585,6 11 9303,-2-10 1,-6-21-1,-2-10 1</inkml:trace>
  <inkml:trace contextRef="#ctx0" brushRef="#br0" timeOffset="196474">8433 16434 21707,'-3'-1'2857,"1"-1"-129,2 2-2678,-32-36-5,34 25-22,-20-29-1,44 35-22,5 0 17,1 0-12,2 1-4682,1 1 4699,0-1 646,9-1-668,-14 2 819,5-2-830,-18 3-73,-3-1-117,-4 1-264,-3 1 21,-2 0 444,-3 1 0,-1 0 0,-1 0 0</inkml:trace>
  <inkml:trace contextRef="#ctx0" brushRef="#br0" timeOffset="197120">9225 16219 24687,'-12'-3'208,"-13"19"-192,3 12 7,-10 10-5672,12-13 5660,1-2 1409,3-2-1437,1 3 17,7-9-17,2 1 51,6-10 876,4-4-826,3-1 50,6-5 29,3-3 44,3-6 320,12-13 27,-1-6-296,-1 0 3088,-9 1-3161,-11 10 84,-4-7-174,-3 8-28,-1-5-22,-3 11-6,0 2-5,-2 4-40,0 0-44,2 4-34,-1 1 230,1 4-375,0 3-236,0 3-1787,0 14-857,0-2 3109,1 13 0,1-19 0,0 1 0</inkml:trace>
  <inkml:trace contextRef="#ctx0" brushRef="#br0" timeOffset="197724">9316 16761 26547,'-14'-22'73,"4"4"-28,8 18-34,0 1 17,0 1-11,-1 2-34,0 0 17,-1 1 11,0-1-22,3 0 0,-1-1 11,2-1 196,0-2-185,2-2-11,0 0 22,1-2 51,1-2 34,-2 0-79,0 0-6,0 1-33,-2 1 39,0 1-17,0 0 11,0 0-27,0 1 27,0-2 1,0 2 5,0 0-28,1-1-6,-1 0-5,1-1 22,-1 2-61,0 1 22,-1 7 22,0-3 6,-1 6-6,0-6 12,2 1-12,-1-2 1,1 0 162,0-1-146,2-5 0,-2 2 23,2-3 61,-2 1-34,0 0 18,0 0-6,0 0 33,0 2 101,-1-1-117,1 0-17,0 1-157,0 1-331,-2 9-705,2 0-3136,-2 9 4256,0 0 0,1-8 0,0 0 0</inkml:trace>
  <inkml:trace contextRef="#ctx0" brushRef="#br0" timeOffset="198786">10904 16567 16888,'3'-62'866,"0"0"0,0 14 0,-1 5 1859,-3-8-1918,-26 28-785,6 16 957,-23 6-979,-7 28 2,21-6 1,0 2-185,0 1 1,1 0 184,0 3 0,3-1-3,-4 12-6,13-4 0,4 2-10,-1 9 4,9-10 1,5-2-11,12 2 1055,9 0-1077,8-2-46,7-1-50,6-3-62,6-4-72,4-4-1274,3-5 1195,1-5 56,0-4 101,-3-5-1000,-6-15 0,-1-4 1292,3-2-26,-9-2 0,-5-3 685,-15-1-570,-3 0 22,-3 0-5,-3 1-22,-3 2-7,-1 0-22,-4 2 1,-1 4-18,-1 1 366,-2 5-376,-5 3 868,-1 5-969,-8 6 3380,1 5-3397,-3 5-6,0 3 11,1 3-22,0 1-6,4 3 6,4 1-12,3 0-5,3 1-22,6-2-6,3-1-23,7-3-21,3-3 49,4-4-22,3-3 23,4-4 33,4-2 12,19-6 21,-12-4-591,11-5 608,-21-3 6,-4-3 17,-4-2 17,-5-2 17,-3 0 111,-4-13-94,-4 9-12,-2-9 17,-7 10-11,-1 0 5,-4 2-22,-3-1 11,-3 3-16,-2 0-18,-1 3 18,-13 1-68,5 7-17,-11 2 18,8 6-12,-15 11-6,12 0-570,-9 10 553,19-2-27,3 2-17,5 1-80,5 2-111,4 0-206,4 1-287,5 0-442,6 0-986,7-1 1520,11 1 1,-14-12 0,3-2 0</inkml:trace>
  <inkml:trace contextRef="#ctx0" brushRef="#br0" timeOffset="199400">12008 16554 20201,'0'-4'4038,"0"1"-7877,0 3 3855,-24 18-4,13-1-149,-20 17 132,19-6 469,-1 1-469,0 1-1602,1 0 1601,2-1 1485,2 0-1490,1-3-11,4-4 5,0-2 1208,2-5-1180,1-3 736,0-6-685,0-2 3344,2-3-3328,2-3-5,4-4-11,4-4-12,2-6 1,4-2 5,1-3 11,2-2 0,1-2 6,0 0-969,2-2 958,0 2-18,1 0 1,3 2-6,0 2-16,1 3-29,1 3 23,-2 3 0,-2 5-6,-4 2-5,-5 3-6,-4 2 1201,-2 4-1212,-4 2 22,-1 7-11,-1 2 0,-3 4 12,0 3 4,-1 2 1,-7 12-373,1-9 361,-5 8-16,4-13-11,1-2-1,2-2 12,2-1 0,5-3 5,2-1-5,7-3 11,5-2 11,4-2-33,17-5 11,-8-4-3008,11-3 3058,-15-6 0,0-2-618,-5-4 619,0-2 10,-5-4 23,-2-2 143,3-18-76,-5 9-386,1-13 408,-6 14 2820,-2 3-2825,-3 1-34,0 4 760,-2 4-793,-1 2-78,1 4-12,-1 4 80,-1 1-80,1 4 660,-1 2-660,0 1 74,1 3-74,8 15 0,-1-3 0,12 25 0,-5-12 0,5 10 0,-4-7 0,1 2 0,1 1 0,0 1 0,0 1-958,-2 1 958,-2 1-108,-3 0-66,-5-2-33,-6-2-95,-8-1-113,-7-4-94,-8-1-2098,-5-5 1682,-3-2-598,0-5-2167,2-4-5843,4-4 9713,6-2 0,10-1 1,5-1-1</inkml:trace>
  <inkml:trace contextRef="#ctx0" brushRef="#br0" timeOffset="199799">13203 16512 26189,'14'41'106,"-3"-1"-83,-16-16-12,2 3-11,1-1 5,1 1-10,5-2 16,2 0-4274,6-3 4241,2-1 435,23 7-407,-13-13-6,16 3-22,-20-14 27,-2-2 12,-2-3 11,-2-4 28,-2-4 11,-3-4 11,-1-1 292,-4-25-213,-4 11 3313,-8-34-3358,-2 26-5,-6-11-686,1 13 663,-2 3-17,-2 3-6,-3 3-16,0 6 0,0 3-6,0 6-22,2 3-6,2 3-22,2 2-23,2 2-173,-3 15 11,7-3-129,0 13-184,8-6-270,3 1 835,4 3-2145,3 1-3971,4 2 6060,4 3 0,-8-13 0,0 0 0</inkml:trace>
  <inkml:trace contextRef="#ctx0" brushRef="#br0" timeOffset="200141">13596 16811 19652,'9'-4'3389,"-2"2"-2913,-7 2-235,65-27 33,-10 9-1342,-9 0 0,0 0 1146,-14 7 1,-3 0 95,9-6 33,-2-3 22,-2-4 46,-3-4-669,-3-3 651,-2-6-16,-3-5-67,-2-9-12,-4-8-1308,-9 26 1,-1-1 1192,-1-3 1,0-1-6,-2-3 0,1 0-567,-2-1 1,0-1 558,-1 0 0,-1 0 25,0 0 1,0 2-13,-1 2 1,-1 1 236,-1 4 0,0 2-149,-4-23 1644,-3 14-1673,-1 13 1699,1 11-1782,-1 8 1483,0 7-1495,-1 6-5,-1 6-1,-1 8-5,-2 8-5,-10 33-1393,6-5 1398,6-14 0,2 1-14,3-6 0,1 0 11,0 4 0,0 0-3,1 1 1,0 1-6,1 2 0,-1 0 2,1 1 1,0-1-9,0 0 0,1-1-3,0-2 1,0 1-90,1 13 0,1-1 8,0-15 0,2 0-48,1 10 1,2-2-328,7 11-268,7-5 27,5-7-1069,3-6-7047,14-4 8833,-4-13 0,-6-6 0,-14-12 0</inkml:trace>
  <inkml:trace contextRef="#ctx0" brushRef="#br0" timeOffset="200474">14440 16620 17860,'0'-4'5142,"0"1"-1597,0 3-3517,-44-40-33,33 29 38,-27-29 1,45 41-17,9 0-17,5 2-17,6 0-17,5-1-1008,5 0 1031,1-1 6,2-1-601,-3-3 606,-3-2 16,-4-6 7,-4-4 5,8-24-11,-15 13-6,5-18 22,-18 21-5,-4 2-5,-3 1 10,-13 0 12,-1 6 6,-11-1 982,3 10-960,-2 1 11,-1 3 22,-1 0-28,1 4-5,-1 2-6,1 4 649,0 4-677,-7 15-33,10-4-252,-4 11 257,15-7-5,5 1-23,3 1-11,4 1-608,5 2 524,4 0-3207,6 1 2961,4 1-2057,18 12 103,-6-11 2312,-7-10 0,-2-3 0,-3-6 0,-2-1 0</inkml:trace>
  <inkml:trace contextRef="#ctx0" brushRef="#br0" timeOffset="200661">15028 16718 26866,'-9'-21'-2783,"2"5"2783,7 19 0,0-1 0,0 1 0</inkml:trace>
  <inkml:trace contextRef="#ctx0" brushRef="#br0" timeOffset="201558">15294 16959 20649,'-4'-6'3310,"1"2"-1679,3 4-1239,-4-75-269,14 45-898,-7-16 0,5 1 876,21 16-1,5-3-4,4-3-18,5-4-28,-10 8 1,0-1-23,-6 5 0,0 1-677,9-11 1,-1 0 670,-9 8 0,-2 1-2,0-3 0,-1 0-6,-1 1 0,0-3 23,1-6 0,0-4 1,-2 3-5,-1 2 1,-1 0 5,9-20 0,-4 2 45,-8 7-95,-6 8 111,-6 8 7,-2 8-23,-6 6-2367,0 7 2316,-4 4 673,-1 5-695,-2 1 1280,-3 5-1280,-3 5-17,-5 6 1,-3 9-540,-5 7 551,-2 7 1536,-3 7-1531,0 6-23,15-7 1,-1 7 0,2-3 8,4-7 1,1 1 0,-1 6 0,-1 5 0,5-7-9,8 16-6,8-3-558,6-4 569,9-4 6,6-5-1054,4-3 1048,4-4-16,2-5 5,1-6 11,1-6 570,2-8-604,22-5 7,-14-11 499,-16 0 1,0-2-462,13-11 6,-2-3 17,-2-5-11,-4-3-17,-4-3-5,-4-5-442,-5-1 441,-4-4 28,-3 1-5,-4-1-6,-4 2 40,-3-10-34,-7 17-1,-5-4 1228,-7 20-1233,-5 5 6,-4 3-6,-2 5-6,-3 2 1,-1 6 0,-2 5-297,2 6 297,0 5-17,3 5 5,3 2 0,4 3 1,1 18 10,8-11-470,1 11 465,10-15-16,5-2-1,4-1 0,7-4 1118,3-3-1106,4-4-12,4-3 0,1-6 17,0-4-5,0-4-1,-1-4 427,7-12-387,-10 0-23,2-10 795,-13 3-790,-3-1 1,-3-2 6,-3 0 5,-3-3-6,-2 0 0,-1-1 1,-2 1 27,-5-8-44,0 10 16,-9-7-22,6 17 0,-3 1-11,6 8 271,2 2-293,1 2-1,0 3-11,2 2-56,0 4-106,1 4-168,4 3-235,4 2-393,5 2-616,6 1-1630,4 1-6582,1-3 9046,0-4 1,-11-7-1,-4-4 1</inkml:trace>
  <inkml:trace contextRef="#ctx0" brushRef="#br0" timeOffset="201932">17057 16519 25826,'-45'-22'71,"0"1"0,-3 5 0,5 10-66,9 26 1,-7 10-34,19-4 34,5 1-6,5 2-17,4 0 493,7 10-504,4-10-50,13 10 83,-2-20 6,27-1 1,-17-16 21,14-5 1,-18-7 16,-2-6 23,-2-2 0,-2-4 39,-1-1 61,-2-3 12,-2-2 22,-1 1 148,-1 0-153,-2 3-28,0 2 154,0-3-328,-2 8 0,-1 1 263,-1 10-263,1 2 0,-2 2 0,2 2 0,-2 5 0,2 3 0,-1 8 0,0 7 0,0 7-242,0 7 242,-4 4 0,-3 7 0,-5 3 0,-3 2-542,6-18 1,-2 1 541,-5 22 0,-1-1-703,7-23 0,0-3 703,-1 3 0,1-1-96,0 0 0,-1 0-125,0-1 0,0 0-101,-1-2 0,-1-1-524,-14 24-268,-6-7-365,-3-7-644,-4-7-1608,-1-8 3109,-4-5 0,20-11 1,3-2-1</inkml:trace>
  <inkml:trace contextRef="#ctx0" brushRef="#br0" timeOffset="202352">17695 16268 15168,'8'-43'591,"0"0"0,0 0 0,2-14 0,-1 7 1524,-5 9-1717,-2 11-62,-2 9-101,-1 7 1413,-1 5-1547,-2 5 890,0 3-969,-3 7 23,-2 6-34,-4 11 28,-4 9-16,-1 12 2,3-4 0,0 4-795,3-9 1,0 2 771,-3 14 1,0 0-200,5-12 1,1 1 182,-4 16 0,2 2-506,4-15 1,1 0 468,-1 12 1,1-1-79,5-17 1,2-3-130,2-1 0,2-1-570,12 29-702,9-7-3386,-2-23 1,1-2 4274,9 7 1,1-4 0,-24-25 0</inkml:trace>
  <inkml:trace contextRef="#ctx0" brushRef="#br0" timeOffset="202574">18449 16040 24739,'-33'10'-129,"1"1"0,-14 24-252,53-4-358,6 11-577,-3-12-851,0 0 2167,0 3 0,-4-16 0,-1-1 0</inkml:trace>
  <inkml:trace contextRef="#ctx0" brushRef="#br0" timeOffset="202732">18510 16227 19675,'3'-7'4128,"0"1"-3378,-3 6 1569,0 0-2392,33-44-39,-25 42-89,27-29-292,-30 55-577,2 4-1394,3 3 2464,5 8 0,-8-18 0,1 0 0</inkml:trace>
  <inkml:trace contextRef="#ctx0" brushRef="#br0" timeOffset="203748">19236 16560 24124,'33'-20'11,"0"0"0,0 0 0,-1 5-883,15 9 788,5 0-62,1 0-134,0 1-179,0 0-2002,-3 1 1211,-5 1-889,-4 1 2139,5 0 0,-24 1 0,2 1 0</inkml:trace>
  <inkml:trace contextRef="#ctx0" brushRef="#br0" timeOffset="203900">19663 16459 9352,'-6'0'6979,"2"0"-1653,4 0-5169,-60 19-45,42-7-76,-15 2 1,4 2 13,23 3-28,1 4-16,1 5-28,1 1-466,1 22-385,1-10-1054,-1 17-2610,-1-15 3474,-1 7 0,2-24 0,0-1 1</inkml:trace>
  <inkml:trace contextRef="#ctx0" brushRef="#br0" timeOffset="204357">19256 17170 22139,'31'-37'-13,"1"0"0,-7 4 0,1 7-13,5 17 1,2 7 749,13-8-797,0 2-430,-1-2 442,-1 1 33,-1 0-28,16-6 64,-26 4 0,0 0 60,19-9 38,-9-3 483,-31 6-276,-7 2-83,-1 0 28,-4 2 22,-1 4 437,0 0-218,0-1-275,0 3-34,1 1 513,0 4-658,0 2-73,0 4 22,1 3 0,3 5-10,7 11-1,-1-4-6,5 10 23,-3-7-11,1 2-6,1-1-16,0 0-12,1-1 0,0-1 12,-1-3 16,-1-3 11,-3-3 1,-2-4 5,-3-3 16,-2-4 7,-1-1 10,1-5-5,-1-3 6,1-5 0,1-4-3376,0-3 3409,0-2-1531,2-2 1531,0-2 11,1-1 191,9-20-185,-6 18-34,7-12-16,-7 24-12,-1 3-5,2 2-17,2 3 1526,2 2-1649,17 3-402,-3 2 156,12 5-376,-8 2-555,-4 4-8531,7 8 9210,-14-5 1,-3 1 0,-14-10 0</inkml:trace>
  <inkml:trace contextRef="#ctx0" brushRef="#br0" timeOffset="205494">20895 16831 21041,'1'-4'3422,"1"0"-649,-2 4-2739,18-51 5,-22 42-50,13-37-1,-44 65 24,7-4-1,-2 3 0,0 0-426,-8 7 426,-11 11-11,18-9-28,-4 13 17,14-11 0,-3 6-11,18-10-6,4-8-12,25 2 40,-3-14 40,20-5-12,9-15-23,-11-1-825,15-9 842,-21 4-161,6-13 167,-13 7-11,2-8 27,-14 12 24,-5 3 21,-1 2-10,-3 5-12,-2 2-6,0 4 1181,-2 2-1236,0 3 216,0 2-239,-1 3 40,-2 2-6,-1 6-17,-2 1 5,0 4-16,0 1-6,1 4 12,0 1-1,3 0 17,0 1-22,2-1-17,2 0-34,6 5 18,9-3 27,2-1-17,18-5 17,-12-11 23,12-1-6,-9-8 0,11-9-50,-2-9 66,-2-3-836,-7-2 831,-13 5 34,-1 1-168,-3 0 145,-1 1 6,-4 0-11,0 2-6,-3 2 17,0 2 23,-2 1-1,0 2-5,0 2-28,-1 0 845,0 3-856,0 1 170,0 1-58,0 1-46,1-3-49,0 1-12,1-4-22,1-1 0,0 0 16,0-4-22,1-1 23,0-3 5,-1 0-11,0-4 17,3-10-11,0 5-1,2-8 6,-1 8-16,1 1 5,-1-2 0,2 1 5,-1-1 29,5-9-6,-5 7-3392,2-4 3409,-6 12 5,-1 3 23,-1 3 0,-2 4-12,0 2-48,0 4-13,0 2 3392,0 1-3392,-2 4 0,-1 1 0,-4 5 0,0 4 0,-2 5 0,-1 3 0,-1 5 0,0 3 0,0 7 0,2-5 0,0 3 0,-6 20-644,5-15 1,1-1 643,-5 19-74,2 0-66,3-1-56,3-2-123,3-2-90,4-5-73,5-4-10,5-6-69,5-4 164,5-7 99,2-5-38,15-4-335,-9-9 666,9-5 16,-12-10-210,0-4 283,-1-6 23,-1-1 56,-1-3 1206,-2-1-1105,0 0 16,-1-1 224,9-10-275,-8 9 88,5-6 131,-9 6-263,-7 7-23,1 0 671,-7 7-737,0 5 269,-1 1-354,-1 3 62,-1 0-57,-3 9-44,0 0 17,-1 8 17,0 5-23,2-3-22,0 6-79,3-5-95,2-1-162,4 2-246,4-3-287,0 0-447,2-4-533,1-1-4587,1-4-3356,0-1 9094,-1-3 0,-8-2 0,-2-1 0</inkml:trace>
  <inkml:trace contextRef="#ctx0" brushRef="#br0" timeOffset="205660">21983 16694 21439,'-4'-5'3209,"1"1"-3220,3 4-1137,-27 2-1350,22 8-6884,-19 2 9382,29 6 0,-2-9 0,-1-4 0</inkml:trace>
  <inkml:trace contextRef="#ctx0" brushRef="#br0" timeOffset="206083">22564 16984 25824,'-48'-24'24,"1"0"0,7 0 1,5 11-25,3 34-17,11-2 6,2 1-12,4 1 29,2 1 0,5-1 431,4-2-437,3 0 300,5-4-311,2 0 39,7-4-67,3-2-51,24-4 101,-13-7-738,17-5 738,-20-6-2683,-1-3 2683,0-4 165,5-16-86,-6 2-12,3-14-754,-10 6 765,0-5-545,-1-3 579,0-5 6,-1-2-11,1-1-23,-1 1 17,1 2 11,-1 4 17,0 5-94,-1 6 2368,-2 7-2414,-3 7 0,-2 9 0,-1 6 0,-2 6 1025,-2 3-1025,1 14 1928,-1 3-1928,0 15 0,-1 5 0,-1 8-699,0 7 699,-2 6-1484,2-24 0,0 0 1484,0 2 0,0 0 0,0 3 0,0 0-1089,0 0 1,0 1 1031,0 0 1,0 0-238,0 0 0,0-1-213,1-1 0,-1 0-1123,1-1 0,-1-1-4615,0 28 6211,0-29 0,1-2 1,0 1-1,-1-4 1</inkml:trace>
  <inkml:trace contextRef="#ctx0" brushRef="#br0" timeOffset="207418">24273 17012 20386,'0'-8'3489,"0"2"-2783,0 6 913,0 0-1625,-4-33 29,1 32-18,-4-21 23,2 42-33,0 4 5,-1 3-28,0 1-39,0 3-124,2 1-302,2 1-532,0 1-7488,2 15 8513,2-9 0,-1-7 0,1-16 0</inkml:trace>
  <inkml:trace contextRef="#ctx0" brushRef="#br0" timeOffset="207591">24392 16623 17923,'12'-18'-2458,"-2"5"0,-6 25 1,-2-5-1</inkml:trace>
  <inkml:trace contextRef="#ctx0" brushRef="#br0" timeOffset="207949">24612 16894 21523,'0'-6'2476,"0"2"-1278,0 4-1198,17 6 28,-11 5-11,11 7 11,-14 4 5,-3 0-21,1-1 21,-1-2-10,-2-2 5,0-3 6,-3-1 111,1-2 12,0-4 112,2-3 263,1-3-325,2-6-50,6-9-107,1-3-16,5-8 22,0 4 6,3-3 16,2 0 96,12-11-107,-5 10-28,7-7-5,-8 14-23,0 2-17,0 3 1,-1 4-12,0 4 11,11 4-11,-9 6-5,8 3-17,-11 6-28,-3 2-23,0 4-963,1 24 162,-9-14-570,0 18-8370,-8-12 9108,-3-12 1,2-1 0,-2-17-1</inkml:trace>
  <inkml:trace contextRef="#ctx0" brushRef="#br0" timeOffset="208416">25255 16967 20750,'3'-7'3338,"-1"2"-2778,-2 5 992,0 0-1401,54 5-106,-37 12-922,39 9 922,-51 13-31,-3-7 0,-2 2-14,-2 20-549,-1-17 0,-1 0 521,-7 16-23,-3 0-10,-1-1-63,-2-1-16,-1-2 28,1-2 40,0-3 49,1-6-531,2-6 532,1-7-159,1-7 170,0-7 576,1-5-503,-2-4 1267,1-3-1262,-1-4-22,1-5-23,0-4 6,0-4-11,2-4 6,2-4-18,2-5 431,3-6-414,6 3 1,2-2-513,7-25 495,-1 16 1,3-1-1,0 7 1,2 0-3,3-4 0,1 0-1535,2-3 1,1-1 1531,2 1 0,2-3 24,-1 6 0,2-3 1,-1 3-1040,5-6 0,-1 2 1030,-3 7 0,0 0 0,-2 3-214,0 2 1,-1 3 217,-1 3 1,-2 2 30,18-21 12,-5 9-2,5 1-49,-11 15-17,8 3 40,15 32-12,-18 4 994,18 18-1016,-30-1 126,-4 5-131,-7 3 7,-9-8 1,-4 1-25,-7 17 2,-1-17 1,-3 0-15,-19 11 17,-9-2 17,-6-1 14,21-23 0,-2 0-8,-11 5 0,-1-2-6,10-5 0,0-2-26,-18 7 1,1-3-3,-1-2-56,-9-3-78,27-10 181,7-3-865,7-3 1664,6-3-6340,7-5 5857,9-6 1,-4 8-1,5-1 1</inkml:trace>
  <inkml:trace contextRef="#ctx0" brushRef="#br0" timeOffset="208766">26291 16503 22864,'-31'45'17,"0"0"0,0 4 0,7-5-29,14-9-3464,0 10 3454,8-16-12,1-1 1505,2-5-1465,3-1-6,4-5-6,2-2 971,8-3-954,-1-6 587,6-1-553,-4-9 0,1-3 11,0-4 123,7-13-39,-6 3 0,4-10 2733,-9 5-2750,0-3-33,1-3 5,0-1 17,7-2 0,1 1-95,4-3-453,-4 6 1,1 2 435,-5 12-45,-1 4-167,-2 2-6,-1 4-196,-1 3-225,-2 2-274,0 2 259,-3 3-4465,1 9 4507,-5 3 0,-1-2 0,-4-3 0</inkml:trace>
  <inkml:trace contextRef="#ctx0" brushRef="#br0" timeOffset="209082">26759 16856 20577,'40'-18'339,"-1"-1"0,1 0 0,11-3 0,-5-2-225,-17 1 1,-3-1 92,17-16-75,-11 6 0,0-2-82,-7 7 0,-1-1-1106,8-11 1,-3-2 1099,-8 10 1,-2 0-6,0-2 1,-2 0 329,0-1 1,-2 0-339,-1 1 0,-1 1 2,-2 1 1,-1 1 61,5-24-618,-6 9 640,-5 11-27,-2 9 544,-2 10-590,-2 7 1949,0 5-1993,-4 3 890,-2 6-913,-5 5 12,-4 6 33,-4 7-16,-4 6 2424,-2 9-2441,0 5 11,-1 9 11,-1 3 3,9-10 0,0 0-650,6-9 1,-1-1 624,-3 11 0,0 1 2,8-16 1,1 0-31,0 12 0,1-1-73,0 21 19,5-23 1,1 0-199,7 11-310,4-18 0,1 0-227,9 15-1565,10 9 590,-6-26 1803,12 1 0,-20-16 0,7-1 0</inkml:trace>
  <inkml:trace contextRef="#ctx0" brushRef="#br0" timeOffset="209269">27131 16550 17213,'-46'-28'846,"0"0"0,5 2 0,7 5-224,19 8-141,4 2 1618,6 1-1903,2 1 595,8 0-735,5 0 358,8 2-391,8 0-12,8 3-503,8 1 386,6 2-136,5 1-3111,4 2 2182,1 0-3517,1 3-5143,-6-1 9817,-9 0 1,-20-3 0,-11 1 0</inkml:trace>
  <inkml:trace contextRef="#ctx0" brushRef="#br0" timeOffset="209682">28317 16134 25433,'28'-49'-135,"-9"18"-386,-27 46-241,-2 4-761,-3 4-2706,3-5 4229,0 5 0,5-12 0,0 1 0</inkml:trace>
  <inkml:trace contextRef="#ctx0" brushRef="#br0" timeOffset="209839">28668 16115 25819,'8'47'-913,"-6"1"0,-9-29 0,0-1 0</inkml:trace>
  <inkml:trace contextRef="#ctx0" brushRef="#br0" timeOffset="210639">29134 16141 23444,'5'-58'888,"0"0"1,0 5 0,-2 14-670,-3 33-202,0 4-57,0 12 57,0 4-28,0 15 28,0 8-2736,2 9 2730,0 11 11,0-8 1,0 3-1261,-1-10 0,0 0 1235,-2 17 0,-1 0-528,-1-14 1,-2-1 507,0 0 1,-2 3-72,-3-4 1,-2 3 0,0-2-89,-3 7 0,-1-1-30,0-6 1,0 1 0,-2-4-271,-5 4 1,-1-4-275,-2 0 0,-1-1-706,-2-2 0,-2-1 1462,-5 3 0,1-4 0,-2 2 0,0-3 0</inkml:trace>
  <inkml:trace contextRef="#ctx0" brushRef="#br0" timeOffset="210867">29807 16559 23989,'0'-5'1653,"0"2"-8572,0 3 6919,16-8 0,-12 6 0,13-5 0</inkml:trace>
  <inkml:trace contextRef="#ctx0" brushRef="#br0" timeOffset="211016">29816 17013 22302,'0'3'1865,"0"-1"-1378,0-2-504,-11 66-921,1-36 330,0 12 1,-4-1-6351,-10-8 6958,-12 6 0,17-19 0,-2 0 0</inkml:trace>
  <inkml:trace contextRef="#ctx0" brushRef="#br0" timeOffset="212427">4407 17879 22347,'17'-36'186,"0"0"1,-2 3 0,-1 7-120,1 18-28,0 1 17,8 0-50,-6 3-6,6 1-17,-9 2-34,4 2 12,-7 2 11,0 6 34,-8 1 5,-8 5 11,-5 0 1,-9 2-1,-7 2-433,-4 2 444,-6 0 1,-16 9-40,13-7-14,1 7 1,2 2 36,12-4-68,-15 22 18,38-35 44,3-6-11,3-2-6,7-3 18,0-2 455,7 0-405,9-6-68,-4 1 1,10-1-23,-9 1-28,10 2 39,-11 2-17,6 8 23,-19 1 17,-3 7-1,-8 0-16,-6 4 0,-4 3-34,-7 3 6,-13 13-968,4-11 985,-7 8-6,12-13-16,4-2 22,2-3 11,3-2 5,3-3-22,3-2-5,3-2 976,2-1-971,1-1 34,3-1 11,0-1-12,4 0-5,2 0-5,2-2 10,3 1 1,0-1-6,4-1-6,0 1-16,0 0 16,2 0 1,-2 2 16,0-1-34,-3 3 1,-2-1 22,-2 2-11,-1 1 39,-3 0 0,-2 3 5,-3 2 1,-1 1 16,-4 2 6,-3 1 6,-5-1 89,-4 0-78,-1 0 11,-2-3 0,-3 2-129,-1 0-458,-4 0 442,-2 2-314,-2 0-931,0-1 1306,-4-1 0,17-8 0,1-1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5:18:59.4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1902 1122 26951,'16'-58'929,"0"1"0,-1 5 1,-4 4-102,-6 14 1,-3 3 507,0-5-1301,-8-12-555,1 39-136,-3-1-387,6 10 903,-2 12-54,0 4-235,-3 16-2209,0 5 2619,0-1 0,-1 3 111,2-7 0,0 1-369,-3 13 1,0 1 696,3-11 0,-1-1-1044,-1 1 0,1 0 425,-1 0 1,1 0 183,-1 0 0,1-1-23,1 1 0,0-1-21,0-1 0,1 0-178,1-1 0,1 0-87,-1 28-107,4-4-227,5-24 1,4-1-577,6 13 34,4-16 0,4-4-556,10-5 233,15-3 2451,-6-17-1481,-8-7 0,0-4 1709,22-9-239,-18 3 1,0-3 525,-10 3 0,-1-1-51,1 0 1,0-2 2,0 0 1,-1-2-394,-1 1 0,0-1-245,-1 0 0,-1 0 268,19-24-778,-18 16 1,-1-1-579,8-14 16,1-8-176,-20 24 312,-6 5-315,-4 5-206,-6 4-116,-2 4-330,-6 3 199,-3 4 280,-3 2 590,-26 13 141,14 0 1504,-19 11-1041,22-3 551,-6 13 136,10-6-262,-2 10-362,15 1-555,5-9-451,6 6 186,4-13-801,7-2-433,4-2 287,2-2 267,4-3-335,2-4 1093,1-4 307,15-5 347,-8-5 18,0-6 1,1-2 871,0-7 496,16-12-426,-20-10-942,-15 15-520,2-16 0,-19 11 0,-2 7-166,-4-7-850,0 10-3446,-1 2 3112,0 0 744,0 3-308,0 2 141,2 2 400,1 4 179,1 2-11,2 3 3426,0 2-3379,2 2 123,4 6 38,1 0-37,6 5 7,13 4 150,0-5-3292,12 3 3438,-2-5 46,4-2-828,3-1 818,4-2-385,1-1 234,2 0-323,-1-1-63,1-2-24,13-2 2788,-19 0-2892,11-2-16,-34 4 1378,-2 1-1185,-14 3 601,-13 8-406,-13 9-35,-5 4 3,-9 4-3404,-1 5 3396,10-8-16,-5 8-502,16-10 540,5-1 6,3-1-16,6-1 10,1-1 0,4-1 12,4-2 3156,6 0-3083,16 4-57,-1-5-2569,15 2 2634,-6-9 183,5-2-599,4-3 654,2-1-136,-11-5 0,0 0 218,16-5-188,-19 2 1,-2-3 93,10-15 244,-18 3-497,-2-19-287,-16 13-42,-7-8-25,-4 9-51,-5 1-5,-2 1-42,-4 1-90,0 3 359,-3 2 146,0 3 10,0 5-16,0 3 2952,1 3-2981,-5 3 12,8 1 914,-3 4-942,9 1 376,3 4-443,3 2-73,1 2-453,5 7-2146,20 9 795,-4-4-2218,18 2 4190,-8-12 0,-12-6 0,0-2 0</inkml:trace>
  <inkml:trace contextRef="#ctx0" brushRef="#br0" timeOffset="464">4029 1381 25662,'31'41'76,"-18"-8"0,-6 2-65,-13 19-1753,1-15 0,-1-1 1753,-4 23-5,2-16 0,-1 1-6,1-11 0,1 0 0,-2 10 0,-1-2 634,-1 10-594,1-9-29,1-8 625,2-9-625,1-8 34,1-6 56,1-5 1868,2-5-1857,0-3 344,0-5-411,0-6-17,0-8 0,2-8 6,-1-7-18,2 0 1,0-3-1676,2-24 1656,0 16 0,1-1 6,0 9 0,1 1-3,0-2 0,0-1-3,1 0 0,0 1-8,1-1 0,-1 1 11,1 1 0,0 0 5,0 2 1,0 1-194,0 2 0,0 1 210,5-28-8,-5 23 0,1 0 3,4-16-6,3-8 6,4 14 6,-6 16-1,6-1 12,-5 17-6,1 5-28,0 2 22,1 4-44,8 4 27,-6 6-33,6 4 17,-7 5 1621,0 5-1621,-2 5 11,3 19-51,-7-7 35,-1 13 38,-7-13-33,-8-1 5,-5-1-31,-18 2 1,-5-1 8,-4 4-667,0-4 1,0-4 666,0-9-6,0-2-154,2-5 9,-5-2-28,15-7-252,0-2-237,18-7-267,6-4 334,10-3-1108,7-3-2088,10-2-6006,3 1 9686,0 1 0,-13 5 1,-6 3-1</inkml:trace>
  <inkml:trace contextRef="#ctx0" brushRef="#br0" timeOffset="781">4912 1093 19835,'-6'-41'349,"1"0"0,0 2 1,1 11 2025,0 22-2179,2 0 840,-2 3-935,2 1 437,-2 1-493,0 1 1631,-5 6-1654,0 1-11,-4 8 6,2 0 0,0 4-12,2 2-10,4 1 10,2 2 7,5-1-1,5 2 6,7-1-314,8 0 297,6 0-1065,7-1 1087,7 0-22,4 0-11,4-1-6,1-1-5,-1 1 0,-4-2-1,-7 0-5,-8 0 6,-11 0-17,-9-1 5,-9 0 237,-9 0-416,-23 9 40,-2-8 1046,-18 5-1465,11-13 1,0-2-2,-9 0-225,9-3 0,3-2-134,4-7-393,5-3-873,7-4-7613,4-13 9142,9 7 1,3-2-1,4 11 1</inkml:trace>
  <inkml:trace contextRef="#ctx0" brushRef="#br0" timeOffset="923">5008 1088 24295,'-44'-10'118,"5"10"-107,24 32-28,2 4-111,0 4-1482,1 2 613,0 5-1708,2 3 2705,-4 10 0,8-28 0,-1 0 0</inkml:trace>
  <inkml:trace contextRef="#ctx0" brushRef="#br0" timeOffset="1351">1318 2451 9813,'-54'12'219,"0"0"1,1 0-1,4-2 1,1 1-1,4 0 8,3-1 0,4 0 137,-19 6 0,20-2 78,19-4 2477,10-1-2270,15-1-27,9-2-118,15-2-871,13-2 687,15-1-194,-25-2 0,3-1-17,6 0 1,2-1-24,5-2 1,2-1-11,6 0 0,2-2-470,-16 3 1,0-1-1,2 0 424,3-1 0,1 0 0,1 0-235,5 0 1,0-1 0,1 1 215,-11 1 0,0 0 0,0 0 0,1 1-313,3-1 1,0-1 0,1 1 0,0 1 306,1-1 1,0 0 0,2 1-1,4-1-66,-5 1 1,4 0-1,1 0 1,2 0-1,-2 0 1,-2 1 73,-1 0 1,-1 0-1,-2 0 1,2 0-1,2 1-3,3-1 0,2 0 1,2 0-1,0 0 0,-1 1 1,-4 0 3,-3 0 1,-3 0-1,-1 1 1,0 0-1,1 0-3,0 0 0,1 1 1,0-1-1,-1 0 0,1 1 1,-1-1 1,0 1-1,0-1 1,0 1-1,0 0 1,-1 0 1,1 0-1,-1 0 1,0 0-1,-1 0 2,12 1 1,0-1-1,0 0 1,-1 1 7,-2-1 1,0 1 0,0 0 0,-1-1-5,-2 1 1,0 0 0,-2 0-1,1 0-4,-3 0 1,0 0-1,0 0 1,-2 0 16,-1 1 1,-1-1-1,0 1 1,-1-1 96,12 1 1,0 1 0,-1-1-119,-3 1 0,-2 0 1,0 0-3,-4 0 0,-1 0 1,1 1-1,10 1 0,3 0 1,-5 1-30,6 0 1,-3 0-26,-12 0 0,2 0 0,-7 1-157,-4-1 1,-5 0-506,21 6-524,-16-1-3884,-23-4 5549,-17-2 1,-4-4-1,-6 0 1</inkml:trace>
  <inkml:trace contextRef="#ctx0" brushRef="#br0" timeOffset="1858">6163 1068 29464,'4'-5'3303,"0"1"-3303,-4 4 0,0 0 0,34-61 0,-25 42 0,10-15 0,-4 2 0,-15 23 0,-2 1 0,-2 2-1142,-3 3 104,-2 1 276,-3 5 606,-2 4 207,-3 6-3538,-1 4 3921,-1 4 19,-1 3 321,2 2-448,3 0-332,3 1-638,4-3-205,4 0-2062,2-3 2187,5-2-53,2-2-38,5-2 100,10-1 249,-3-7 2577,7-1-1996,-6-5 220,-1-5 182,1-1 165,-1-5 277,12-16-572,-14 6-64,11-23-568,-20 19-126,0-8-134,-6 10-142,-1 1 3318,-3 1-3425,-2 4 418,0 2 296,-2 3 13,0 3-4,0 3-4,1 3-4,-1 1 10,0 4-202,-7 12-37,3 3-1037,-5 12 446,5-2-728,2 3-1965,1 3-5302,2-3 8854,2-4 0,2-12 0,2-7 0</inkml:trace>
  <inkml:trace contextRef="#ctx0" brushRef="#br0" timeOffset="2156">6257 1526 19894,'-4'1'3069,"0"1"54,4-2-2358,-61 40 87,43-23-589,-16 7 0,4 0 110,26-9-225,10 10 121,8-5-222,4 2-4968,5-8 4879,-6-5 603,-1-2-635,-1-2 104,-1-2 554,-2-1 397,-1-1 137,0-3 171,-1-2-42,4-8-494,-5-1 1422,2-6-2175,-7 3 0,-2-1 0,-1 0 0,-1-1 0,-2 1 0,-2 1 0,-3 0-812,-1 2-261,0 1 418,-1 2 157,0 4 313,0 2 294,0 3 438,0 1-43,-1 5-521,-1 4 466,-3 6 0,6-5 1,1-1-1</inkml:trace>
  <inkml:trace contextRef="#ctx0" brushRef="#br0" timeOffset="59361">6989 3442 19730,'-53'-28'326,"0"1"1,3 2 0,6 9-713,5 23 543,-4 6 5,-2 5-28,-2 5-22,1 4-16,-1 5-40,2 5-17,15-6 0,1 2-28,9-7 0,0 0-5,-4 9 0,1 1 160,0 15-180,13-16 0,3 0-8,2 17 5,5-19 0,5-2-11,14 5-5,12-5-6,10-7-9,-4-13 0,3-2-1049,-8-3 0,1-2 1086,13 1 0,0-2 5,-10-3 1,-1-2-161,1-1 0,0-2 166,1-1 0,-1-1 8,0-3 1,0-1-7,-1-1 1,0-1 8,-2-1 1,0-2 2,-2 1 0,-1-2 5,-2 1 1,-1-2 47,3-5 0,-2-3 364,-5-4 0,-3 0-302,14-18-266,-19 1 272,-16 30 2786,-9 3-2820,-2 8-6,-10 2-11,0 9-5,-3 4-1,-4 4-22,-1 3 1051,0 2-1084,-5 14-23,14-8 0,-1 9-6,18-10-5,11 8 17,16-2-12,6-2 280,13-8-274,-4-9-5,4-4 10,2-2 1,1-3-6,-2-5 28,12-9-3114,-4-12 3125,-5-2 12,-13-4-45,-17-5 78,-8 10-11,-2-9-1,-12 10-10,-2 2 5,-8-1 0,-3 2-5,-4 2 5,-3 2 62,-15 2-170,7 8 97,-11 1-5,13 9-12,-1 3-28,3 6 2927,-8 12-2954,13-2-74,-5 18-310,21-15 237,2 9-100,13-10-95,4-1-106,8-1-147,6-1-31,6-4-266,6-2 146,3-6-571,5-3-297,2-3 51,2-7-154,0-2 1041,-15-3 0,0-3 559,17-7 166,-19 6 1,-2-2 246,10-9 224,-4-1 214,-4-1 206,-4-1 194,-5-1 22,-3 2 908,0-11-1149,-6 13-96,0-6 412,-6 9-722,-3 8-79,-2-1 8,-1 9-141,-1 7-330,0 5 421,0 7-413,0 5 992,-1 5-933,1 5-18,-2 3 5,1 2-21,0 2 4,-1 0 6,0 0 1,0-1-18,-2 0 18,0-2-18,-5 18-857,5-23 880,-3 10 17,7-28 39,-1-4 17,1-3 0,0-3 45,4-9-74,1 0 7,4-11 5,3 1 28,1-2 5,3-3 7,2 0 555,1-2-539,2 2-23,0 1-10,-2 3-12,-2 4-22,3 2-28,-8 6 11,6 2-23,-9 7 1,3 3-1,-2 3 336,1 4-341,3 2 0,3 2-3414,14 13 3403,-5-4 11,11 8-477,-9-7 466,2 0-1,1 0-4,1-1 4,0-1 1,-1-2 22,-3-5-5,-2-3 16,-4-6 68,-3-6-40,-8-7 1,-2-5-18,-7-5 3179,-2-4-3150,-1-3 10,-3-3-10,-2-4 28,-1-2-719,1-2 724,1-3-179,2-17 173,6 13-2,3 4 0,3 2-25,4 3-1,8-11-2813,-10 31 2786,-1 4-18,1 4-4,1 3 944,0 2-956,1 5 267,2 2-273,-1 8-22,2 3 34,0 5 0,2 4 22,8 20-28,-6-9 2478,6 14-2495,-9-13-11,-3 0-33,-5 2-642,-4-1 344,-9 18 85,-3-16-782,-8 11 748,3-22-56,-2-4-67,0-3-2023,-8 2 2019,8-13-848,-4 0-1880,14-13-5295,1-3 8458,3 0 0,0 0 0,0 1 0</inkml:trace>
  <inkml:trace contextRef="#ctx0" brushRef="#br0" timeOffset="59724">9389 3621 19003,'0'-4'3226,"0"2"-303,0 2-2732,-62-7 5,34 18-171,-7-10 1,1 4 58,15 31-45,12-10-1388,1 11 1361,6-8-7,4 2-16,4 0 5,6 0 1,6-1-217,21 9 216,-5-11 0,-1-8 1,2-2 11,21 1-661,0-4 677,-15-12 51,-19-16-28,-9-1 11,-2-12 11,-8 4 6,-4-4 0,-3-1 463,-3-2-457,-5-2 5,-2-1 112,-11-14-101,5 12 6,-8-9 5,9 17 79,-10-6-112,7 10-23,-6-2-16,9 13 489,-3 4-663,1 11 753,4 3-910,5 12-257,10 1-449,5 3-1019,3 4 2022,9 6 0,-7-16 0,0 1 0</inkml:trace>
  <inkml:trace contextRef="#ctx0" brushRef="#br0" timeOffset="60365">10008 4229 25845,'0'-52'128,"1"0"1,0 2 0,-1 6-56,0 0-17,0-6-22,2-10-1548,0 27 0,0-1 1522,1-5 1,2-1-4,0-4 1,1 0 5,0-4 1,2 0-1,0-3 0,0 0 3,2 0 0,0 1-6,-1 1 1,1 1 2,0 3 0,0 2-3,-1 4 1,0 2-4,-1 4 1,-1 3 34,3-21 567,-4 13-568,-3 11 765,-3 8-781,-1 7 182,-2 5-205,-2 4 1973,0 3-1973,-3 5 616,-1 4-616,-3 8-6,-1 7 6,-1 7-9,1 17 1,2 5-1696,4-16 0,1 1 1698,0 3 0,0 5 1,1-4-9,3 1 0,2-1-540,1 1 0,3 0 526,0 0 0,3-1-513,3-2 1,3 0 500,1-3 1,3-2-6,2-2 1,1-1-146,2-3 0,2-1 117,0-3 1,1 0 737,0-3 1,1-1-828,24 16 25,-20-18 0,0-1 41,10 1 40,4-1 609,-24-19-609,-6-7 1420,-2-8-1437,-3-6 28,-2-6 17,1-3 39,2-15 17,-2 11-349,2-8 382,-5 18 12,-1 4 22,-2 4 23,-1 3 917,-1 5-917,0 3 649,-1 2-711,-1 3 11,-1 0-33,0 1 979,2 0-1007,0 1-1,1 3-5,1 3 0,4 2-5,4 0 5,15 7-12,-2-6 35,24 5-18,-16-11 1,9 0-17,-13-7 22,-1-2-5,-2-6 5,-2-2 0,-3-4-11,-2-1 6,-2-2 5,-4-2 11,-4-1 6,-3-4 0,-1 1 17,-6 0-6,-1 2 12,-6 2 10,-1 4 12,-2 2 5,0 4 1,-1 2-837,-1 1 831,0 3 16,-1 1-27,0 2-6,-1 1-6,0 2 1,-9 11-40,6-1-5,-5 13-12,9 1 12,2 6-12,1 5-316,4 5 299,3 4-5,4 4-45,5 2-100,4 2-650,6 3 157,5 3-320,4 1 50,-9-28 1,1 0-1636,-1 0 0,2-1 2571,2 4 0,0-3 0,0 2 0,2-2 0</inkml:trace>
  <inkml:trace contextRef="#ctx0" brushRef="#br0" timeOffset="60534">11183 4039 22498,'-1'-4'2665,"0"0"-430,1 4-2358,-24-41-118,22 33-285,-16-29-504,27 45-1407,3 1 2437,1 3 0,-5-6 0,-1 0 0</inkml:trace>
  <inkml:trace contextRef="#ctx0" brushRef="#br0" timeOffset="61352">11365 4335 22001,'25'-38'276,"1"-1"0,-1 0 0,9-16 0,-5 5-91,-7-2-56,0-7-1246,-10 27 1,-1-1 1155,1-1 1,1-3 2,5-21 0,0-2-26,-5 13 1,1-1-8,-3 5 1,1-1-1,-1 1 2,0-4 1,-2 1 4,1 1 1,-1 0-3,-1 2 0,-1 1-3,0 3 1,-1 1 10,-1 3 0,-1 0 448,-1-5 0,-1 2-391,-2-13-12,-6-1-17,-5 32-11,-4 7-11,-3 7-22,-4 6 801,-2 9-796,-4 11 0,-2 8-20,4 3 1,1 4-273,0 1 1,-2 3 0,4 2 280,3 3 0,3 2 0,1-1-6,-3 12 1,3 1-320,6-8 0,2 3 1,2-5 318,2-4 1,2-2-7,2 12 1,3-3 24,3-18 0,3-3-38,11 8 0,3-3 14,-3-8 0,2-3-245,6 5 0,5-3 250,4-6 1,2-5 5,-9-4 0,1-3-3,9 3 1,0-4-21,16-3 1,-3-6-1,0-6 23,-4-6 6,-15 0 0,-1-3-1,15-11-2,-18 8 0,0-2 8,-4-1 0,-3-1 0,12-14 6,5-11-961,-19 18 978,-5 5 1567,-5 5-1562,-4 7 6,-4 4-17,-4 6 197,-6 3-214,-6 6 0,-7 3 1,-6 6 587,-4 3-588,0 4-16,2 2-1,2 2 1,6 2 3142,5 0-3137,6 0-6,5 1 736,5-2-730,4 0-3392,6-3 3404,6-3-1,6-2 0,4-4-11,5-3 0,2-2-239,2-4 245,1-3-6,-3-4 5,-2-5 18,-4-6-1,-6-5 84,2-19-44,-10 3 3265,-2-15-3294,-10 10 12,-3-2-1402,-3-1 1407,-4 1 18,-4 1 4,-1 2 85,-10-8 213,4 13-298,-5 10 1,-2 3-45,-3 7-16,-18-1-12,19 18 0,1 4-6,2 7 0,2 4-10,5 4-29,3 3-157,5 17-16,7-8 1338,8 15-1601,9-15-135,10 1-2060,9-1 1612,9-2-395,-3-12 0,2-1-783,-7-5 0,1-1-2018,10 2 1,-1-2 3669,10 0 1,-25-8 0,-12-2 0</inkml:trace>
  <inkml:trace contextRef="#ctx0" brushRef="#br0" timeOffset="61714">13027 3843 14213,'11'-50'3276,"0"0"1,-2-4 0,-2 6-2537,-6 9-136,-5-9-110,-4 21 167,-14-1-477,3 11-49,-8 1 5,-13 18-123,14 5-414,-13 10 409,19 6-1,1 5-11,2 5-11,3 3-1346,1 5 1368,3 2-266,2 9 1,4 4 242,5-18 1,1-1 17,-2 17 0,3-4 22,15-5-17,-2-24 11,1-8 12,-2-5-400,0-6 428,-2-8-1,1-4 23,0-8 128,2-4-22,1-7 0,0-2-38,5-8-77,-5 6 1,0 1 69,0 0 1003,-1 4-992,-3 6-38,-2 6-23,-3 4-88,-4 8 844,-2 3-851,-1 9 553,-8 26-553,1 4 0,0-7 0,0 2-1696,0-2 0,1 1 1696,0 5 0,1 0 0,-1 6 0,2 0-971,1 5 0,0 0 971,1 5 0,2 0-813,1 4 1,1 0 812,1 0 0,1 3-68,1-4 1,0 3-1,-1-2-403,-1-13 1,-1-2 0,-1 2 315,1 12 0,-2 2 0,-2-4-131,-5 3 1,-5-3-88,-3 0 1,-6-1-551,-4-7 1,-5 2-1,-1-5-4,-4 6 0,-5-3-1669,-3-5 0,-6 1 0,3-7-358,8-11 1,2-5 2953,-10 0 0,5-4 0,14-10 0,12-4 0</inkml:trace>
  <inkml:trace contextRef="#ctx0" brushRef="#br0" timeOffset="97660">14321 3395 23638,'-9'-43'530,"-1"-1"1,0 3-1,0 12-485,3 26 120,-4 9-109,1 10-11,-5 10-464,-3 9 464,-6 10-690,0 9 653,10-24 1,2 1-7,-1 2 1,1 1 0,1 1 0,1 0-585,0 1 1,2 0 561,2-1 1,2 1-186,1 14 1,3 1-15,3-15 1,2 0-998,3 10 0,3-2 208,18 8-566,9-7-1164,8-7 2738,-16-20 0,-2-2 0,3 1 0,1-3 0</inkml:trace>
  <inkml:trace contextRef="#ctx0" brushRef="#br0" timeOffset="98061">15173 3304 25051,'-20'-15'-84,"3"4"-22,13 46-101,1-8-4403,1 2 4033,1 0-358,0 0 270,2-2-1900,2-2-2302,2-3 4867,4-1 0,-4-10 0,0-1 0</inkml:trace>
  <inkml:trace contextRef="#ctx0" brushRef="#br0" timeOffset="98200">15295 3435 21559,'24'-46'748,"0"0"1,-3 4 0,-3 6 84,-10 14-121,-1-1-146,-4 7-561,0 4-43,-3 6-52,-1 19 66,0-1-1248,-1 24-610,3-11 1882,11 27 0,-8-33 0,8 11 0</inkml:trace>
  <inkml:trace contextRef="#ctx0" brushRef="#br0" timeOffset="98719">15974 3353 22979,'2'-6'2543,"0"1"-935,-2 5-1614,-6 47-22,2-11-712,-1 2 1,0 2 587,-1 19-105,0 4 52,3-30 1,1 1-502,-1 15 0,0 0 235,1-11 1,1-1-26,-1 11 1,1-3-508,1 11 79,-1-8 440,-1-9-154,-3-7 223,-3-6 236,-1-8 196,-6-5 84,5-8 56,-2-4 44,8-8 1141,1-5-1000,3-6 89,3-3 89,2-4-3324,3-3 3444,2-1-1031,-1-2 979,2 0-256,-1-1 138,0 2-84,0 1-83,-1 2 34,5-9 2591,3 1-2933,10-8-99,-4 19 0,2 2-87,15-8 193,-13 13 0,1 0-394,9-1-128,4-1 5,1-2 16,-12 7 1,1 0 223,15-8 135,11-4 112,-24 10 252,2-4 0,-16 8 812,-2-4-560,-18 10 34,-3-1 1163,-3 5-1197,0 1 268,1 0-380,0 1-67,3 0-107,1 0-72,0 0-45,1 0-23,0 1 0,-1 4 1,-2 4-6,0 6-29,0 6 12,-1 6-11,2 4-11,1 4 16,2 4-33,1 0-17,4 2-751,4-2 650,4 1-498,14 13 78,-5-13-297,9 10-123,-10-18-436,0-3-7843,-4-3 8472,-3-7 0,-7-9 0,-3-5 0</inkml:trace>
  <inkml:trace contextRef="#ctx0" brushRef="#br0" timeOffset="99811">16879 3925 20442,'-2'-3'3669,"1"0"-1608,1 3-2050,20-32 12,14 16-29,4-21 6,16 16 22,-17-3-403,0-2 386,-7-4 1,-14 7 5,-4 0 99,-3 2-49,-5-5-33,-5 8 62,-10-3-51,-1 13 11,-9 2 307,3 6-268,-2 4 102,-10 8-96,8 0-11,-8 8-6,13-3 17,0 2 57,-3 16-80,8-7-21,-3 11-6,9-10-461,3 2 444,3 0 6,5-1-17,4 0-1,7-2-3261,5-2 3234,5-2-6,7-5-351,6-2 351,5-4 0,3-3 6,1-5 8,-14-4 0,0-3 14,16-5-261,11-7 261,-22-4-11,-3-7-6,-3-5 12,-1-7 5,-2-5-1968,0-6 1957,-1-8 5,-15 26 1,0-2 534,0-3 1,0-1-539,-1-1 1,0-1 8,0-2 1,0 1-15,-1-1 0,0 0 6,0 1 0,-1 0 2,-1 2 1,0 1-3,-2 1 0,0 2-1451,4-28 1482,-5 8 16,-3 7 168,-3 6-117,-5 8 11,-1 6 1816,-5 6-1833,-2 7 959,0 5-998,-2 5 3208,-1 3-3196,-10 15 53,3 2-87,-9 18-1363,5 3 1329,0 10 0,1 9 0,13-26 0,1 3 0,0 2 0,2 1 0,0 2 0,1 2-917,1 1 1,2 1 916,0 1 0,1 1 0,1-2 0,1 1-1092,1-1 0,1-1 1092,2-2 0,2-1 0,1-1 0,2-2-341,2-2 1,3-1 334,1-2 0,1-2 377,20 23-391,-8-23 1,1-1-14,15 9 151,-15-16 1,0-3-130,6-4 11,-3-6 2196,13-15-2227,-11-12 0,2-5 20,-7 4 0,0-1 93,8-12 1,-2-3-94,-13 9 0,-3 0 0,2-3 0,0-2 5,2-1 0,-1-2 0,1-2 1,1 0-4,1 0 1,1-3 8,-3 5 0,2-2 0,0-2 17,1-8 0,0-2 0,-1 2-6,-4 7 0,0 3 0,-2-2-367,0-2 0,-3-1 0,-3 5 384,-6-12 11,-5 6 631,-6 7-625,-4 7-329,-4 7 284,-1 5 1166,-2 6-1166,-2 6 0,1 3 1853,-4 7-1853,-1 5-2475,-2 8 2475,-2 7 0,-1 8-161,-1 7 161,0 8-1146,3 8 1146,14-25 0,1 0 0,2 3 0,1 0 0,2 1 0,1 1 0,2 0 0,1 0 0,4 0 0,2 0-366,1-2 0,3 0 366,3-2 0,2 0-29,2-2 1,3 0-53,0-1 0,2-1-82,1 0 1,2-1-283,12 10 0,1 0 190,-9-10 0,-1-1-17,9 7 1,0-3-205,7 2 1308,-2-7-1986,-3-9 34,-1-8 134,1-4 74,1-7 598,1-4 1293,1-7-923,15-12 180,-12 1 459,10-8-482,-19 5 146,-5-1 263,-4 0 123,-8 1 27,-7 2 878,-5 2-1118,-8 2 758,-3 4-876,-7 3-66,-5 4-52,-3 4-38,-3 3-51,0 2 183,-2 2-267,2 5-50,1 1-2531,2 6 2514,2 1-22,0 4-6,4 1-12,0 3-10,4 2 11,3 2-12,4 3 1,3 0-6,5 0 0,4 0-6,7-1 12,5-1-6,17 7 1211,-6-12-1222,12 2 17,-13-15-34,-2-4 33,-1-4 7,-3-5-7,-2-5 51,-4-6-33,-1-4-7,-4-4 2182,-3-4-2153,-3-19-17,-3 9-2002,-1-13 1990,-3 16-1235,-2 3 1281,-3 3-128,-3 4 144,-4 3-22,-3 5-17,-1 3-16,-3 4-12,0 3 1662,1 4-1696,-1 2-38,1 3 1398,0 3-1796,2 4-3075,-7 9 3534,5 0 0,3-2 0,8-7 0</inkml:trace>
  <inkml:trace contextRef="#ctx0" brushRef="#br0" timeOffset="100547">19875 2798 17423,'-2'-9'4100,"1"2"-3988,1 7 145,0 0-296,-22 69-2523,13-39 2461,-4 12 0,2 0-302,7-13-392,3 0-39,2-3-1614,3-2-2235,3-4-1416,1-3 6099,1-7 0,-5-4 0,-1-3 0</inkml:trace>
  <inkml:trace contextRef="#ctx0" brushRef="#br0" timeOffset="100687">20045 2994 17906,'10'-42'573,"1"-1"0,-1 3 0,-3 10-377,-6 21 2103,0 2-2277,-1 5 901,0 2-956,0 5 452,0 2-1349,0 16-727,0-3-4874,0 9-2819,1-7 9350,2-2 0,-2-10 0,0-3 0</inkml:trace>
  <inkml:trace contextRef="#ctx0" brushRef="#br0" timeOffset="101242">20778 2822 24413,'-21'-45'569,"1"0"1,1 5 0,5 6-229,9 12-50,2 5-50,1 5-56,0 3-67,1 4-51,0 3-34,1 2-16,0 4 11,0 5 11,4 24-5,2 4-12,3 23-1815,0 1 1810,-4-25 0,0 1-890,-1 5 0,0 2 876,0 3 0,-1 2-9,0 2 1,0 6-11,-1-6 1,-1 7-1,0 1 1,0-5 0,0-5 0,0-3 0,-1 3-561,1 5 0,-1 6 0,0-2 0,-1-6 475,0 7 1,-2-5-96,0 0 0,-2-1-856,-1-3 0,-2-1 575,-1-3 1,-1-1-238,-3-3 1,-1-2-657,-3-3 1,0-1-3547,-1-5 1,0-3 4911,-15 18 1,15-23-1,7-10 1</inkml:trace>
  <inkml:trace contextRef="#ctx0" brushRef="#br0" timeOffset="101509">21486 3310 26816,'-15'-26'-1714,"2"10"-649,12 34-7294,1 2 9657,0-1 0,0-8 0,0-5 0</inkml:trace>
  <inkml:trace contextRef="#ctx0" brushRef="#br0" timeOffset="101659">21450 4073 20312,'-32'31'166,"0"1"1,0 0 0,-12 12 0,3-4-128,-2 1-112,0 1-240,-3 2-4603,4-4 1,0 1 3803,17-18 0,2-1 0,-11 11 0,6-6 0,16-16 0</inkml:trace>
  <inkml:trace contextRef="#ctx0" brushRef="#br0" timeOffset="104036">6770 5967 22492,'-8'-44'582,"1"-1"1,0 5-1,-1 6-218,-5 12-112,-3 6-67,-6 5-56,-4 5-45,-5 4 0,-8 12 1,-2 5-29,-13 7-916,17-2 1,-4 4 0,5 0 867,6-2 1,3 2-455,-10 8 0,2 2 448,12-7 1,2 0 0,1 0 0,2 1-3,1 0 0,3 2-11,-9 26 0,10-1-29,7-5-10,12-4 5,10-6-940,18-12 0,8-4 917,-14-10 1,3-3-28,22 1 0,11-3 0,-3-4-322,-18-7 0,-2-4 0,2 0 417,8 0 0,2 0 0,-2-2-3,5-6 0,-3-3 20,-6-4 0,-3-1-9,-11 5 0,-1-1 3,6-5 1,-2-1 30,-6-1 0,-4 0 3,9-13-1,4-11 239,-23 18-227,-5 3 584,-4 4-556,-4 5 2235,-2 4-2258,-3 7 2165,-4 4-2209,-5 5 0,-6 6 17,-22 20-26,8 2 0,-1 4-353,6-8 0,0 2 342,-5 9 1,4-1-10,9 1 1,7-3 343,7-5-343,12-4 5,8-7-11,32-6 17,-3-6-777,0-9 0,2-3 793,11-7-13,-20 2 0,0-1 14,10-11 5,-3-3-722,-5-3 761,-2-4 993,-6-2-956,-14 10 0,-2-1 59,3-14 11,0-10 162,-18 7-201,-7 13-22,-6-7-12,-6 16 1615,-5 3-1643,-3 3-11,-3 4 1064,-15 4-1047,-16 15-51,11 2-779,-4 16 751,29-2-3054,0 4 3038,4 2-118,1 15-592,13 4 116,6-1-1703,25 7-278,0-26-3643,13 4-3591,-12-17 9688,-2-4 1,-11-6 0,-6-3-1</inkml:trace>
  <inkml:trace contextRef="#ctx0" brushRef="#br0" timeOffset="104596">7866 5906 26038,'-7'21'72,"-1"4"-66,-11 17-6,6-11 0,1 1-661,-6 19 655,5-10 0,2-1-5,3 5 6,1 6-1,7-27 231,2-7-214,2-8 23,3-5 5,0-5 120,3-5-125,2-6-1,2-6 7,4-4 4,2-6 7,3-3-6,0-3-1469,1-2 1508,0 0 5,0 2 0,-1 2 90,9-9-95,-10 14-2793,5-5 2760,-12 17-18,-1 3-16,-2 5-11,0 3 1222,-2 2-1222,1 5 5,7 9-11,-2 2 6,5 10-12,-4-1-16,9 17 16,-6-8-1432,6 13 1460,-9-12 2021,9 14-2048,-4-15-12,5 6 11,-8-20 12,-4-6-6,1-5 22,-5-7 1,1-5 5,-2-7 28,2-6-23,1-5 79,9-22-28,-5 6 1360,4-16-1338,-6 13-114,-1-1 109,-1 0 56,-2 2-28,-1 1-2869,-1 5 2885,-1 1-49,-3 6 316,-1 4-412,-1 4 602,-2 4-602,-1 4 0,0 4 0,0 2 0,0 4 0,-1 0 3383,0 7-3383,0 1 29,0 6-29,1 2 0,1 4 0,3 5 0,5 3 0,4 6 0,4 3-425,-1-6 1,3 2 424,2 4 0,1 2-648,1-1 1,-1 1 624,-1 0 1,-2-2-370,1 16-17,-9-2-1590,-15-14 0,-4 0 363,-13 17-39,2-17 0,-3-2-8156,-15 6 9391,3-7 1,16-16-1,8-8 1</inkml:trace>
  <inkml:trace contextRef="#ctx0" brushRef="#br0" timeOffset="104986">9213 5861 22602,'-43'35'56,"1"-1"0,3-2 0,6-1-39,12 4-2222,6 0 2210,5 1-5,5-1 1511,7-1-1517,31 19 12,-4-23 195,-3-7 1,3-3-207,13-8-4,12-7 1,5-4 16,-20-5 1,0-2-4,17 1 1,-3-4-122,-4-17 144,-26 0 2031,-5-19-2008,-9 7-1,-8 3 0,-4-2-5,-4 7 0,-4-1 14,-8-14 0,-4 1-29,7 14 1,-2 2 2,-3-2 1,-1 5 67,-11 0-67,8 12 796,-6 0-802,11 11-1624,1 5 1596,1 4 7,-6 17-136,7 0-932,-3 30-19,14-15-1532,3 17-7219,8-18 9813,1-2 0,-1-18 0,-2-7 1</inkml:trace>
  <inkml:trace contextRef="#ctx0" brushRef="#br0" timeOffset="105309">9715 6443 19425,'25'-47'229,"-1"1"1,-1 2 0,-3 6-269,-3 1 179,2-4-44,1-7 899,2-7-970,-11 24 1,0-1-1,0-2 0,1-2-8,-1-3 0,0-2-3,0-2 0,0 0-166,-1-4 1,-1-1 153,0 0 1,-1-1 5,-1 0 1,0-1-1,-2 3 1,-1 0-55,-1 3 1,0 2 50,-2 3 1,0 2 978,-5-26-984,-3 13-901,-5 10 901,-2 11 1357,0 8-1357,0 9 2047,2 6-2047,0 4 635,0 7-635,0 4 0,-3 24 0,3 2 2789,0 24-2789,8-12 0,1 1-458,1-8 0,1 2 458,0 16 0,1 1-1439,2-14 0,1 0 1427,1 1 0,2 0-55,0 2 0,2-1-411,1-1 0,1 2 179,1-6 0,2 3 1,0-3-10,2 5 0,3-1-311,2-1 1,3 2 0,-1-6-216,-2-9 0,0-3-404,6 4 0,1-5-3288,4-4-4234,-5-11 8760,-6-7 0,-11-4 0,-3-2 0</inkml:trace>
  <inkml:trace contextRef="#ctx0" brushRef="#br0" timeOffset="105636">10408 5950 27074,'-39'-7'274,"0"-1"0,-24-3-218,62 11 0,0 0 118,7 1-73,3-1-45,9 0-23,6-2-21,7-2-12,5-3 11,4-3-11,2-3 5,0-3 7,13-14-967,-17 5 966,6-11 17,-24 5 0,-4-1-6,1-1-137,-4-1 1,-4 2 148,-9 13-1,-4-3 51,-12 8-44,2 5 10,-9 0 0,4 5 30,-13 4 856,5 5-936,-8 5 0,8 5 0,0 7 0,1 2 0,-2 6 0,2 4-385,2 4 385,3 4-3130,2 3 3130,5 3 0,4 2 0,6-1 0,9 1 0,6-3-2213,12-3 1742,9-2-301,9-6-516,6-3-1339,7-6-7204,-4-6 9712,-8-6 0,-19-7 1,-11-4-1</inkml:trace>
  <inkml:trace contextRef="#ctx0" brushRef="#br0" timeOffset="105803">10975 6210 26618,'-11'-32'-471,"4"6"471,21 25 0,-8 1 0,5 0 0</inkml:trace>
  <inkml:trace contextRef="#ctx0" brushRef="#br0" timeOffset="106669">11567 6424 22450,'1'-51'220,"-1"-1"1,0 4-1,3 5-57,6 5-12,1-3 1484,1-6-1506,1-4-958,0-7 882,-6 26 1,-1-1-21,1-2 1,0-1-6,0-4 0,-1 0-6,0-2 1,0-1-18,0-2 1,0-1 8,0-1 0,0-1-3,0 0 0,1-1-6,-1 1 1,1-2 7,0 8 0,0-2 1,0 2 0,0-3 0,1 1-3,0-9 0,0 4 28,-1 2 621,-3 14-593,-1 12-16,-2 7 819,0 9-859,-2 2-22,0 4 11,-2 6 1323,-2 6-1317,-3 10-1,-3 8-8,2 1 1,-1 5 7,-1 12 1,-1 2-1551,1 3 1,0 1 1552,0 4 1,2 2-13,3-17 0,2 1 0,0 0-793,2 1 0,0-1 0,1 1 793,0 0 1,0-1-1,2-1-2,2 16 1,3-6-204,2-19 0,2-2 206,0-1 0,3-2-497,15 25 494,4-6-8,-4-21 0,3-1-3,17 8 3,-15-15 0,1-4 653,15-4-689,0-8 38,-15-10 1,-1-3 2029,18-9-2004,-19 1 0,-2-3-3,10-15 6,-3-7-11,-4-3-1,-3-2-281,-5-1 293,-3 1 22,-4 2-16,-4 4 10,-4 7-1559,-5 7 1565,-3 6 1076,-6 6-1048,-13 4 160,-2 6-194,-13 4 6,5 7-1417,-4 5 1411,0 5-27,2 3 2262,4 3-2268,0 17 0,12-8 0,1 13-5,10-13-1,5 0 1,4 0-1,5-1 0,6-1-5,7-2 2546,4-3-2535,5-2-5,4-5-12,1-3 22,-1-6-10,-1-3 16,-6-7 6,-3-5 0,-5-6 5,-3-6 45,0-15-22,-7 4-404,-1-11 415,-8 9 5,-1-2 1,-2-1-6,-2-2 33,-4-12-38,-1 12-45,-4-6-6,1 19 0,-2 5 815,0 4-815,-4 4 0,-9 4 0,5 7 0,-7 5 0,8 8 0,1 5 0,1 5 0,2 19 0,7-7-427,12 7 1,5 2-1507,9 1 1443,0-7 0,3-3-821,15-2-515,8-3-3090,-10-15 1,3-2 4861,-5-4 0,-1-2 0,24 6 0,-26-10 0</inkml:trace>
  <inkml:trace contextRef="#ctx0" brushRef="#br0" timeOffset="107052">13029 5975 17051,'28'-34'871,"0"0"1,0 0 0,0-1 0,-1-1 0,-5 5-184,-2-8-111,-1-6 1689,-14 20-1600,-11 1 244,-4 10-753,-11 3-73,-3 11-168,-25 16 123,9 1-11,11-2 0,1 2-6,-11 14-5,1 4 238,4 5-266,3 2-2217,4 3 2228,5 1 0,6 0-561,6-1 539,5 0 5,3-2-56,14 8 56,-1-19 12,11 2 334,-3-24-324,1-6 1,0-9 5,1-6 6,1-9 11,1-8 0,0-7 252,-1-5-273,0-3 1376,-1-1-1383,0-1 0,-7 15 0,-1 0 0,7-12 0,1-6 763,-10 24-763,-4 8 0,-3 7 138,-1 6-138,-2 9 548,0 10-548,1 9 0,3 36 0,1-7-819,-3-15 1,1 3 818,2 12 0,-1-1 0,-2-9 0,0 1 0,1 17 0,0 1 0,-2-15 0,-2-1 0,1 2 0,-1 1 0,-2 1 0,-2 0 0,0 1 0,-4 1-38,-5-4 0,-2 2 1,-2-2-1631,-5 7 0,-3-1 1347,2-8 0,-3 2 0,-1-5-391,-9 2 1,-1-4-844,-3-1 1,-1-1 991,1-4 1,-4-2 175,9-9 0,-3-1 1,2-2 210,-4 0 0,2-3 117,-8 1 1,3-4-172,-3-11-403,10-12-311,9-10-4505,10-11-1632,7-3 7081,7 1 0,1 13 0,2 7 0</inkml:trace>
  <inkml:trace contextRef="#ctx0" brushRef="#br0" timeOffset="107494">13984 6000 15802,'16'-54'650,"0"-1"1,0 1 0,-1 2 0,-1 2 0,0 3-646,1-3 1,-2 3 361,-1 4 0,-2 3-67,-3 6 0,0 1 209,-1-23 134,-4 10-262,-4 8 846,-2 9-964,-3 7 867,-1 8-811,-8 14-252,5 11-5,-9 15-6,4 11-871,-3 11 871,-1 11-39,9-26 0,1 1-203,-1 4 0,2 0 194,0 2 1,1 1-9,1 2 0,1 0-6,1 1 1,2 1-9,0 1 0,1 0-11,0 0 0,2 1-951,1 0 0,2-1 894,0 0 1,2-1-56,2-2 0,3-1-428,1-3 1,2-1 230,2-4 1,2-2-182,2-3 0,2-2-404,2-4 0,1-2-3074,29 11-5529,-3-11 9522,-5-9 0,-21-7 0,-10-3 0</inkml:trace>
  <inkml:trace contextRef="#ctx0" brushRef="#br0" timeOffset="107843">14956 5260 21472,'-5'-4'2952,"0"1"-2201,5 3 296,0 0-1063,-36 20-57,30-5-84,-24 16-196,41-10-252,2-2-280,2 1-409,2-2-504,1-2-549,-1-2-274,0-3 308,-3-3 755,0-4 1021,-2-3 1030,-2-5 823,-2-2 504,0-6 225,-2-1 1651,1-10-2356,-3 5-237,-1-7-280,-1 6-157,-2 1 360,1-4-220,-1 5-492,0 1-90,-1 7-79,0 6-83,-1 3-56,0 2-23,-3 12-6,0 3-77,-3 11-225,2-2-2392,-1 19 1869,2-5 0,1-6 0,3-15 0</inkml:trace>
  <inkml:trace contextRef="#ctx0" brushRef="#br0" timeOffset="108776">16046 5932 17379,'-2'-54'799,"0"0"0,0 7 0,-1 6-123,-7 7-301,0 10-83,0 8-68,1 6 1293,3 4-1455,0 4 801,2 5-852,-1 5 1609,1 8-1609,-2 9-11,0 8 1309,1 8-1331,1 6 22,1 8 0,0 5-303,3-28 1,-1 0 296,1 1 1,0 1-681,0 15 1,0 0 654,0-12 1,0 1-15,0 9 0,0 0-1363,-1-5 0,1-2 1352,-2 15 0,-2 8 292,0-34-152,-5-9 323,2-10-345,-3-10 959,2-9-960,1-7 12,1-6-17,3-4 6,1-3-1,2-2-10,5 0 10,2 0 34,13-12-1319,-2 13 1235,9-9-6,-4 17 1,2 0-6,2 3 0,3 0 604,4 0-604,1 0-39,5 1-383,-10 5 0,1 1 371,19-7 6,1-1 1,-1 0 32,-1-2 4,-12 5 0,-2-1 13,-8-2 6,-5-2 17,-6 0 951,-4 0-935,-5 2 80,-2-5-29,-3 8 2307,-5-7-2268,-1 13 252,-7-7-257,5 11 1228,-3-3-1279,6 8 407,0 1-491,2 3 0,-1 4 1,2 6-29,0 38 1,2-13-210,0-5 0,1 1 159,7 9-95,2 3-146,2 2-417,-2-12 0,1 0-2099,7 19 1443,-6-20 1,0 0 1397,6 13 0,-8-24 0,-2-1 0</inkml:trace>
  <inkml:trace contextRef="#ctx0" brushRef="#br0" timeOffset="110017">17004 6212 22201,'0'-5'3837,"0"2"-1788,0 3-2049,-1-36 0,6 27 23,19-31-23,-4 35 0,21-8 5,-22 3 12,8-18-699,-18 9 688,2-13-144,-10 9 161,-2-2-23,-2-1 56,-9-22-28,2 19 11,-4-12-11,5 27 17,0 2 50,-4 3-50,2 4 22,-11 7-56,8 6 0,-7 8 1,5 5-7,-7 24-8,12-15 1,0 2 115,1 0 1,1 1-114,2 1 0,2 0-624,2 16 624,5-3 0,4-1-11,7-5-6,6-4-2974,8-3 2980,5-4-1,8-4-584,-9-13 1,4-2 586,2-4 1,1-2 8,0-2 0,0-2 5,-2-3 1,-3-4 0,13-12-1447,-3-5 1452,-2-6-3,-13 3 1,-1-2-928,14-20 924,-14 13 1,-2-2 276,-8 7 1,-1-1-278,0-3 1,-1-1-262,1-2 1,-2-1 252,0-2 0,0 0 8,0-2 1,-1 0-3,-1 0 0,0 0 2,0 0 1,-1 1 256,-1 1 0,0 1-262,-1 2 0,-1 1 0,-1 2 0,0 1 0,4-26 618,-5 7-618,-2 8 1796,-3 9-1796,-2 9 2685,-2 7-2685,-1 10 2000,-3 5-2000,0 12 0,-10 24 0,-1 4-828,5-7 0,0 2 828,-9 26 0,12-25 0,-1 0 0,1 2 0,0 3 0,-2 21 0,0 2-1054,4-13 0,0 1 1054,1-5 0,0 3 0,2-3 0,0 6 0,2-2 0,0 1 0,1-1 0,3-1 0,3 0 0,0-4 0,4 1 0,10 8 0,4-2 0,-4-15 0,1-2 0,7 6 0,2-4 0,10-2-377,-3-11 348,-2-10 12,-3-10 17,-2-10 11,2-8-5,2-8-1,4-7-5,4-6 6,2-6-1,-21 20 1,1-3-4,4-11 0,3-6 1,-3 2-636,0 1 0,0 0 633,0-3 0,1-3 0,-2 4 0,-4 7 0,-3 2 0,1 0 0,-1 1 0,0 1 0,-2 1 0,0 2 0,-2 0 603,10-21-603,-5 6 1467,-8 8-1467,-6 9 427,-3 7-427,-3 7 1939,-3 6-1939,-10 5 0,-2 8 0,-9 4 0,0 8-70,-1 5 70,-1 7 0,2 4-2737,3 5 2737,4 5 0,5 3-399,5 4 399,5-12 0,2 0 0,3 23-939,1-21 1,0 0 938,9 15 0,2-1-3,3-5 3,4-4 0,2-7 0,4-7 0,1-5 89,1-5-89,0-7 0,0-6 0,11-8 0,-8-8 0,9-8 0,-9-7 0,-1-3 0,8-10 455,-7 6 1,-2-2-456,0-13 0,-3-3 0,0-3 0,-2 0-316,0 2 316,-3 4 0,-2 4 0,-5 4 0,-3 5 0,-5 4 2345,-3 4-2345,-3 4 313,-1 2-313,-1 3 1473,-1 1-1473,-1 2 1376,0 1-1376,-1 2 0,1 2 0,0 1 0,1 0 0,0 2 0,2 1 0,-2 2 0,1 0 0,0 2 0,-2 2 0,2 2 0,-2 0 0,1 1 0,-4 5 0,1-3 0,-1 4 0,1-5 0,-5 9 0,2-5 0,-4 8 0,3-6 0,-1 3 0,-1 5-3392,-2 4 3392,1 5-415,-1 3 1,0 2 414,-2 10 0,4-9 0,1 0 0,2 1 0,4-2 0,1-3 0,2-3 0,4-4 0,2-2 0,5-5 0,2-2 2981,2-4-2981,2-3 0,3-4 1240,2-3-1240,3-4 0,1-4 0,2-4 0,0-3 0,-1-4 0,8-13 0,-9 4-786,6-13 786,-13 6 0,-1-1 0,-3-1 0,-2 0 0,-5 2 0,-2 0 0,-3 1-103,-5 2 103,-3 0 0,-5 0 0,-23-19 0,11 18 0,-18-13 0,18 25-390,1 2 390,0 3 0,1 4 0,1 2 745,1 2-745,0 3 0,2 1 71,1 2-1112,2 3-559,2 2-7883,2 2 9483,4 0 0,3-4 0,2-2 0</inkml:trace>
  <inkml:trace contextRef="#ctx0" brushRef="#br0" timeOffset="110793">19637 5493 22554,'-2'-4'2307,"0"0"-610,2 4-1736,-17-17-90,13 22-212,-14-10-1648,16 39-476,1-6 2465,2 15 0,-1-27 0,1 0 0</inkml:trace>
  <inkml:trace contextRef="#ctx0" brushRef="#br0" timeOffset="110977">19880 5635 27684,'15'-46'-140,"-2"11"90,-14 39-46,1 4-643,-1 12-224,2-3-919,2 9-4341,2-4 6223,4 3 0,-4-12 0,0 0 0</inkml:trace>
  <inkml:trace contextRef="#ctx0" brushRef="#br0" timeOffset="111176">20405 5581 27723,'12'-44'316,"-1"0"0,0 4 0,-2 8-316,-4 20 0,0 3 0,-2 4 0,-1 5 0,0 7 0,0 9 0,1 12 0,3 12-3001,1 13 3001,-3-22 0,1 4 0,0 25 0,-1 3-1199,-1-11 0,-1 2 1199,0-4 0,-1 2 0,-1-1 0,-3 10 0,-3-1-535,2-18 1,-1 1 0,-1-1 534,-1 0 0,-1 0 0,-3 2-862,-7 13 0,-3 3 0,0-3-373,3-13 1,1-3 0,-4 1 1220,0 1 0,-4 2 0,0-1 0,4-8 0,1-4 1,1-5-1,-1 0 0,0 0 0</inkml:trace>
  <inkml:trace contextRef="#ctx0" brushRef="#br0" timeOffset="111787">21158 5837 24979,'-2'-4'863,"0"0"-2019,2 4 0,0 0 1</inkml:trace>
  <inkml:trace contextRef="#ctx0" brushRef="#br0" timeOffset="111973">21077 6501 24388,'-28'47'44,"0"-1"1,2-2 0,5-4-28,5 3 1427,-2 5-1674,-2 3-1902,-6 4 437,11-27 1,-2 1 1694,-5 6 0,0-2 0,-3 3 0,-1-1 0</inkml:trace>
  <inkml:trace contextRef="#ctx0" brushRef="#br0" timeOffset="198664">3208 3014 14538,'28'-37'1205,"-1"0"1,0 0 0,10-14 0,-6 11-299,-12 22-582,-6 5 106,4-2-296,-10 10-57,1-1-44,-5 6-6,0-1-6,-2 2 34,1 6-28,0 1 41,1 7 39,-1-1 11,1 4 5,-1 4 18,0 5 54,-1 22-1715,0-7 1678,-3 20-56,-3-11-16,-3 7-540,2-28 1,0 3 517,-5 19 1,-1 2-25,2-11 1,0 0-531,-3 17 1,-1 0 531,5-16 0,-1 1-711,0 0 1,0 2 0,0-1 714,-1 8 1,-1 2-4,3-10 0,-1 5 1,0 0-1,1-4-443,-2 15 1,1-2 418,1-6 0,0 2 0,1-3-391,0 8 0,0-2 392,1 1 1,0 1-305,0 1 0,1 1 291,3-21 1,0 0 0,-1 1 44,1 0 1,0 1-1,1-1-54,0 2 1,0-1 0,0 1 7,1 1 1,-1-1-1,1 1 2,0 0 0,0 0 1,1 1 1,-1-1 1,1 1 0,0 0 2,-1 0 1,1 0 0,0 1 182,0 0 1,0 0 0,-1 0-187,1 0 0,0 0 1,-1 2 85,0 1 1,-1 3 0,0 1-1,0 1-72,-1 2 1,-1 0-1,1 1 1,-1-1-64,1 1 0,-1 0 0,0 0 0,0 0 19,-1-4 1,1-1 0,-1 1 0,0-1 0,0 2 0,-1 1 0,0-2 0,1-2-12,-1 4 1,0-2 0,0 2 5,1-3 1,-1 3 0,0-1 0,1-3-171,0 0 1,0-4 0,0 1 160,0 1 1,1 0 0,-1 0-87,1-1 1,0 0 0,0 0 77,1 0 1,0 0-1,0 0 146,0-1 0,0 0 0,1 0-100,-1 0 1,1-1 0,1 0 1,-1 0 1,1 0-1,0 0 0,0-1 1,0 0 0,1 0 53,-1-2 0,1 0 0,0 0-56,0-1 1,0 0 0,0 0 58,0 19 0,1-1-50,0-1 0,0-1-6,1-2 1,0 0-172,-1-3 1,1 0 167,0-3 1,-1-1-1,1-3 1,-1 2 149,0 0 0,-1 3 0,0-3-158,1-4 1,0 1 5,-2 4 1,0 5 0,0-8-15,-2 11 11,0-23 0,0-2 11,-3 4 846,1-6-863,0-7 0,1-6 1651,1-7-1595,0-4 2688,3-5-2587,-1-5 1946,0-4-2091,1-5 180,0-10-180,-1 4-23,1-9-11,-1 7 39,1-1-22,0 0 5,-1 0 18,0 1-35,-1 1 23,0 0 6,0 1-1,0 0 1,-2-2-23,1 6 28,-3-8 1,3 14-35,-1-4 1,3 11-202,1-1 218,-2 3 1,1 0 5,-2 4 0,1 0 0,-1 0 16,0 0-16,1-1 12,-1-1-1,1 2 0,-2 0 17,0 1-28,-1 1-6,-2 6 6,2-4 6,0 4-12,3-6 12,3 3-12,2-4 6,4 2 17,4-4-6,3 0 12,4-1-1,5-1-547,5-2 536,4 0-294,5-1 285,-3 0 1,2 0-8,23-1-1550,-15 0 1,0 0 1556,-8 0 1,2 0 2,22-2 1,3 1-1059,-13 0 1,2 0 1048,-7 1 0,4-1 1,-4 1-586,8-1 1,-2 1 568,2 0 1,-1 1-490,0 0 0,-1-1 475,0 1 1,0-1-1,-2 1 1,0 0 252,-2 0 1,-1 0-237,-2-1 1,0 0-4,-3 1 0,-1-1 9,-2 0 0,-1-1 5,-3 0 1,-1 0 1272,27-4-1262,-20-1 1,-2-1 39,5-3 1759,13-9-1680,-37 0 2759,-8 3-2777,-2-13 1707,-10 12-1785,-6-7-17,-5 9 6,-5-1 5,-6 1-17,-4 1 37,-9 2 0,-2 2-2528,-14-4 2517,9 4 0,1 1 36,-7 0-365,2 2 421,4-1 12,4 2 10,6-1 6,3 2-132,7 0 126,4 0 1,4 2-28,4 2 2374,4 0-2380,2 1 475,3 0-464,0 1-95,13 8-22,-1-1 157,13 8-152,0 0-11,5 5-844,3 2 861,5 4-1286,3 5 1274,1 2-21,1 4-18,0 4 12,-3 2-46,-2 3-21,-6 2-29,-6 1-129,-8 1-574,-11-12 1,-5 1-2442,-8 22 3262,-2-16 0,-2-4 0,-3-7 0,-2-3 0</inkml:trace>
  <inkml:trace contextRef="#ctx0" brushRef="#br0" timeOffset="203538">6514 9835 17543,'9'-61'911,"0"0"0,-2 12 0,-1 6-429,-2 1-45,-3 23 1899,-2 5-2302,0 6 577,-1 4-622,0 8 313,-2 4-291,-2 7 0,-3 7 12,-1 5-18,-3 5 1,1 2 343,0 4-349,3-1-6,2 1 1,4 0-6,4-2 5,6-1-11,16 5 6,15-6-638,4-6 677,7-14 16,-12-12-4,0-8 10,-2-4-364,-4-7 365,-2-3 22,-4-4 644,-3-1-571,-3-3 22,-4 0-475,-4-1 475,-3 1-11,-3 2 0,-2 2 623,-3 3-612,0 4-6,-2 5-44,-1 3 332,-2 5-394,-2 5-45,-1 5 12,-4 5-1,-7 14-22,5-2 0,-5 9-11,11-6-6,3 0 0,4 0-22,5-1 17,4-1-6,6-3 22,4-2 17,5-3 1,4-4-153,3-5 129,2-3 12,2-3-16,14-11 38,-11 0-11,8-10 23,-16 0-6,-4-2-17,-3-2 34,-4-3 4,-3-1 18,-6-2-6,-2-1-631,-4 0 598,-2-1 6,0 0 22,-3 3-22,-1 2-2947,-3 4 2941,1 4 422,-2 4-433,0 5 12,0 4-46,0 4 421,-3 3-460,0 3 3358,-4 4-3481,-1 4-118,0 3-207,1 0-241,3 1-319,4 0-510,4-1-857,7 0-4318,5-1-1972,5-3 8721,1-2 0,-7-4 0,-3-2 0</inkml:trace>
  <inkml:trace contextRef="#ctx0" brushRef="#br0" timeOffset="204555">7557 9353 17781,'4'-52'958,"1"0"0,-1 5 0,-1 6-348,-1 4 1625,-1 9-1776,-1 8 542,0 6-760,0 5 210,0 5-417,0 3 1135,0 13-1146,0 2-12,0 17 0,0 2-692,0 8 669,-1 6 24,-3 5-1283,-2 7 1276,2-27 1,0 0-6,-1 2 0,-1 0-6,0 1 1,-1 0-1,1 0 1,-1-1-701,0-1 1,1 0 717,-5 28-18,3-7 0,3-8-16,3-8 11,2-8 5,2-7 17,1-7 494,2-5-494,1-6 1121,-1-2-1132,2-6 1776,1-3-1753,4-5-12,2-4 11,3-3-16,10-14 16,-5 6-326,8-7 332,-8 10-5,2 2-12,0 1-11,2 3 17,0 2 27,0 3-44,-2 3 12,-2 3-96,1 4 67,-9 1 327,2 4-338,-9 2 16,-1 3-16,0 1-16,0 1 10,1 1 6,0 1-67,2-1 0,0 0-34,2-1-207,6 0 117,-2-5-27,7 0 39,-6-4 10,2-1 57,0-2 34,8-3 100,-7-1 34,3-2 6,-11 2 117,-1-1-16,-4 1 11,-2-2-6,-3 3 28,-1 0 0,1 1-6,-1 0 17,0 1-11,0 1-17,0 0 129,-1 1-235,6 1-45,-1 1 0,8 1 6,1 0-12,11-1 12,-4-1-6,8-2 0,-9-1 11,0-3-5,-1-3-1,-1-1-10,-2-2 21,-2-2 12,-3-3 6,0-2-12,-2-2 29,0-4 10,-3 0 23,-1-2 17,-2 2 6,-2 0 10,-1 3 1,-1 4 5,-3 2-22,-2 4-28,-1 3-23,-1 3-33,-2 3 11,-10 4-11,2 5-17,-8 6 16,5 6-10,0 5-1406,-2 6 1412,2 4-2952,2 4 2918,4 1-12,4 1-2048,7 13 1987,9-13-56,9 8 44,10-20-16,6-3 386,5-4-414,2-5 5,1-3-16,-1-3-6,-3-5 2026,-1-2-2071,-2-6-6,-1-2 2768,0-5-2694,1-4 183,0-2-83,1-3 17,-1-3-1220,-2-1 1231,-5-3 40,-3 1 38,-6-2 158,-3-6-85,-4 9 17,-2-3 521,-4 8-498,-1 9 269,-1 0-393,1 10-11,-2 1-11,0 2 1858,-5 14-1875,2-3 0,-4 12-22,3 4-6,1 5 6,1 0-6,2-1 1,2-12 27,1-1-34,2 5 7,0-9-1,2 3 6,-1-11 11,0-4 5,0-1-5,1-5 17,2-4 0,2-3 50,9-16-3347,5-8 3375,3-2 17,0-4-1088,-6 12 1094,2-2-59,3 2 19,0 1 0,2 3-1890,0 2 1863,0 4 1873,-2 5-1891,8 2-16,-8 6 1095,7 3-1107,-4 12-16,-7 1 69,4 10-81,-10-2-21,-1 3-46,-2 2-168,1 1-139,1 3-51,3 1-543,3 1 1828,3 3-837,6 3 0,-14-17 0,0-1 0</inkml:trace>
  <inkml:trace contextRef="#ctx0" brushRef="#br0" timeOffset="205254">9600 9515 21775,'-4'-1'3226,"1"1"-1478,3 0-1670,10 32-5,2-21-28,12 24-6,3-30-17,4-3-5,1-1-6,2-2 6,-1-3 22,11-7 6,-13-2-11,7-6 16,-16 1-3358,-4-2 3364,-2-2-390,-3-3 390,-3-1-1,-3 0 24,-4 0 150,-3-8-122,-5 10 10,-2-4-33,-4 14-16,-1 3 4,-2 3 24,-9 4-57,5 1-17,-6 3 3205,5 7-3216,5 1 573,-1 8-578,5 16-6,5-3-6,0 17-3425,7 16 3397,3-11 9,0-16 0,1 0-425,5 1 0,1-3 366,9 15 39,-7-18 0,1-2-22,9 2-396,-1-6 396,8-5 78,-7-10-5,5-3 5,-8-13-5,2-4 2802,2-6-2802,2-6 22,16-19-208,-19 18 0,-1-2 197,1 0 0,-1 0 5,-2 0 1,-2 2 50,4-10-1,-4 6 189,-5 3-166,-4 8-17,-3 4-11,-5 7-22,0 3 0,-2 3-34,-17 23 12,8-8-23,-13 22 0,12-14-6,4 0 1482,3 1-1487,2-1-1,12 9 1,-1-9 497,11 7-492,-2-14-10,3-1 4,2-3 1,14-3-3381,-8-5 3398,10-5-1,-13-6-462,0-5 457,-1-4 16,9-16-10,-10 4 33,-6 0 0,-1-2-33,1-8 12,2-14-18,-11 16 0,-2 4 0,-2 5 0,-3 4 0,-2 5 0,0 4 0,-1 4 0,0 3 3165,-1 3-3165,1 1 359,-1 2-712,1 8-196,3 2-3248,14 26 201,-4-10 3274,12 17 1,-17-27 0,0-2 0</inkml:trace>
  <inkml:trace contextRef="#ctx0" brushRef="#br0" timeOffset="205591">11023 9632 22246,'0'6'3148,"1"-1"-561,-1-5-2576,69-14 0,-39 5 3,20-4 0,-1-3-1829,-15-1 1815,8-9 5,-14 4 18,8-18-12,-10 9-6,3-12 18,-16 13-3152,-4 1 3168,-5 3 944,-8 3-944,-5 5-17,-11 4 1,-6 3 27,-6 6 6,-5 2 65,-2 4-43,-1 4-5,4 4-22,3 4-51,5 5 0,5 2 0,4 3 0,3 3 0,5 3 2693,5 3-2693,8 22 0,7-12 0,3-5 0,3-2 0,10 6 0,9 10 0,10-6-653,-10-12 653,13 5 0,-14-18 0,0-4 0,13-7 0,-10-5-91,11-7-648,-12-5-649,1-4-1990,0-2-6453,-4 0 9488,-6 2 0,-13 5 0,-5 4 1</inkml:trace>
  <inkml:trace contextRef="#ctx0" brushRef="#br0" timeOffset="206465">11620 9724 16835,'-3'2'2274,"0"0"3596,3-2-5658,6 27 7,-1-16-11,8 20-29,-1-23 0,3-2-50,5 1-28,4-3 5,4-1-33,5-2-23,1-1 1,4-3 10,18-7-10,-14-1-1152,13-9 1157,-23 4 17,-2-2-549,-7-2 661,-2-15-106,-10 6-7,-2-12-21,-13 9-12,-5 0 62,-16-9-51,2 12-653,-11-5 637,9 17 28,0 3 10,2 5 24,4 1 999,4 3-972,3 1 487,7 1-622,1 2 74,4 1-51,6 0 777,2-2-760,7 0-11,3-1 11,5-1 0,3-2-6,4-1 6,1-1 11,1-1-838,0 0 827,-2-1 0,1 1-149,-3 0 160,-1 2-17,-2 1-5,-3 0-6,-3 4-5,-4 0 11,-2 1 5,-3 1 6,4 7 6,4 8-34,0 3-6,1 9 139,-4-4-122,0 2 0,1 4-5,1 0-23,1 3-17,2 0-55,2-1-169,1 2-291,4-3-559,0 2-1385,2-2 1740,4 3 1,-16-15-1,-1-3 1</inkml:trace>
  <inkml:trace contextRef="#ctx0" brushRef="#br0" timeOffset="207146">13965 9356 12333,'17'-28'739,"-4"5"1845,-12 23-2713,-1 0 1078,-5 3-1011,0 1-106,-4 3 370,2-1-796,0 1-632,1 0-3088,0 1 4752,0 1 1,4-5-1,-1 1 1</inkml:trace>
  <inkml:trace contextRef="#ctx0" brushRef="#br0" timeOffset="209108">14001 9523 13533,'-19'-43'844,"0"0"0,-1-1 1,-2-11-1,2 13 1738,8 29-2571,8 14 1392,0 6-1364,-1 5 838,-2 10-844,-5 25 2346,3-4-2367,-1 17-1211,6-13 1199,3-1 0,3-2-192,4-3 192,5-4 6,4-3-605,5-5 615,3-3 18,2-5 23,3-4 21,0-6 185,14-5-100,-10-9-12,9-6 11,-12-8-16,0-5-12,-2-3 23,0-3-23,-4-4-1747,4-15 1730,-11 9-27,0-11 815,-10 18-810,-4 4 162,-1 5-184,-1 5 532,-1 5-543,-2 5 3341,1 4-3403,-1 2-5,-1 5-7,-1 4 24,-1 6-1,-4 14-22,3-2-392,0 10 409,6-10-17,5 1 16,4-1-10,17 7 5,-1-9-6,13 3-616,-5-12 633,3-3-11,1-4 6,-2-4-12,-2-2 17,-4-4 6,-5-2 22,-4-6-40,-3-3 40,-4-4 6,-3-2 5,-4-16 17,-3-7-16,-8-14-911,-1 11 877,-3 5 16,4 17 480,0 5-491,2 3 56,0 6-89,1 3-23,1 3-111,0 2 1247,1 8-1264,-1 2-32,3 8-259,3 2-230,3 2-332,6 2-564,5 1-1210,6-1-7042,0-2 9102,0-4 0,-11-8 0,-5-4 1</inkml:trace>
  <inkml:trace contextRef="#ctx0" brushRef="#br0" timeOffset="209444">15245 9462 20951,'0'-4'3227,"0"0"-1513,0 4-1613,-67-11-3031,43 15 2955,-15-7 0,4 4-2,23 13 555,3 2-556,5 0 553,2 0-558,6-1 11,2-1 78,13 3 34,8-7-78,3 0 22,2-10 1604,-7-6-1582,-1-3 12,-1-4 335,-3-3-207,4-10-111,-9 2-18,3-8-16,-11 7-23,-3-1 6,-3 0 6,-1 1-6,-4 3-11,-1 3-12,-6 5-44,-2 3 34,-17 5-46,3 5 12,-15 7-6,8 5 6,-2 4-522,2 4 522,3 2-12,5 3-315,3 12 304,11-5-22,3 11-33,15-10-68,7 1-95,10 0-129,10 0-229,8-3-788,9-1-537,-10-11 0,4-1 1414,-5-3 0,-1-1 1,-4-1-1,-2-2 1,5 1-1</inkml:trace>
  <inkml:trace contextRef="#ctx0" brushRef="#br0" timeOffset="210216">16872 9510 18404,'8'-43'1099,"-1"0"1,0 3 0,-2 6-242,-6 12-164,-1 0-95,-2 1-78,-1 1-40,-1 2-78,0 3-59,1 2-47,0 3-33,0 2 156,2 3-272,1 2-53,1 1 28,1 2-111,-1 7 4,0 12-16,-3 5 17,0 11-11,-3-3 16,-1 4 34,-7 23-758,3-13 713,3-8 0,1 0-5,2 3 5,1 9-5,10-23-1,4-3 7,7-4 83,16 1-11,-3-10-2208,11 0 2169,-8-9-17,19-13-176,7-8 199,0-6-78,-5-5 83,-22 4 0,-4-1 5,-6-1-10,-5-1 150,-1-5-5,-9 9 1968,0 5-2125,-6 11 244,-3 9-249,-4 3 856,-3 3-885,-3 5-5,-1 3-11,0 4 17,4 2-6,3 3-3404,4 0 3382,6 1 22,15 7 28,21-3-34,6-2-555,16-8 561,-6-11-3,-13-5 1,2-1 4,-11-2 1,1-1 5,20-3 1,-1-2 2,3-8-496,-23 4 1,-1-2 501,1-9 2196,-2-18-2190,-16 5-1,-1-12 0,-18 10-4,-5 2-1252,-12 5 0,-4 2 1234,-10-6 0,5 8 0,-1 4-1354,-10 6 1354,-1 5 671,1 5-671,4 3 0,4 4 266,6 3-288,6 2-18,7 4-49,5 4-51,5 1 2201,4 3-2800,16 13-439,3-6 288,18 8-382,2-10-1265,-4-8 0,2 0 2537,-2-3 0,-2 0 0,26 8 0,-25-10 0</inkml:trace>
  <inkml:trace contextRef="#ctx0" brushRef="#br0" timeOffset="211115">18510 9324 21183,'-45'-19'157,"0"0"0,3 1 0,6 9-62,2 22 2081,-10 11-2160,13-3 833,-6 7-928,18 9 34,9-13 473,7 12-467,11-20-17,8-1 22,5-1-5,5-4 0,3-2 11,3-4-1833,0-2 1845,0-4-295,11-8 355,-14-1-10,6-8 22,-15 3 22,-4-2-2157,-2-1 2196,-3-1 23,-3 0 28,-2 0 17,-2 0 2164,-2 1-1957,-1-4 137,-1 9-372,0-3-28,-1 11-34,0 2 3353,0 3-3409,0 0-39,-1 1 0,1 0-17,-1 2-16,-2 4 10,-1 4-16,-2 7-23,-1 4-33,-2 6-384,2 4 260,0 3-106,3 4-795,2 17 146,3-12-382,3 12-3259,8-7 890,1-13 230,5 3-398,9-18 4257,-6-10 600,8-6 1713,3-19-890,-7-1 826,4-10 0,0-4-1364,2-6-2394,-5 6 1,-2-2 2063,0-5-123,-3-1-344,-2 3 175,-4 4-67,-4 6-2037,-3 4 1925,-3 6-67,-2 3-39,-2 4 2093,0 4-2267,0 1 211,0 3-390,-3 3 3403,1 3-3392,-2 5 0,1 4 6,0 3-17,0 4 11,0 4-12,1 2-10,0 2-51,-1 13-11,1-2-946,0-2 1008,1-11 5,1-16 28,0-4 23,0-4-12,1-3 12,2-5-12,2-1 991,4-7-973,3-3 16,2-2-12,2-4 24,2-2 234,16-22-184,-11 19-302,11-15 262,-17 26-16,-2 2-23,0 6-17,-1 1-11,-1 4-22,-1 1 11,1 4 17,0 2-17,1 6 6,8 11-18,-6-3 286,5 7-268,-2 2-18,2-2-16,2 0 0,0-7 28,-3-11-11,1-4 28,3-1 0,2-3 11,34-15-11,-20 4-20,-7 0 0,0-3 3,-5-3 0,-3-2-1572,14-15 1589,-13 9 0,-3-2-12,7-20-2848,-4-5 2899,-3-5-17,-4-2-323,-3 0 351,-5 3-469,-4 5 454,-4 4-52,-9-5 0,-1 17 893,-8-1-893,1 19 0,-2 4 2916,0 4-2916,0 3 548,-1 4-548,0 2 0,0 5 0,-1 5 890,2 7-890,2 11 0,1 3 0,-1 14-646,4-7 0,1 2 646,6 13 0,7 2 0,5 4 0,7 2-65,-6-30 0,2 1-131,0 0 0,1 0-73,1 0 1,-1 0-7,1 0 1,-1 0-113,0 0 1,0-1-426,-1-2 0,0 1-1490,11 26-7529,-3-10 9636,-4-8 1,-8-20 0,-3-7-1</inkml:trace>
  <inkml:trace contextRef="#ctx0" brushRef="#br0" timeOffset="211305">19649 9264 24676,'39'-29'-2901,"5"6"381,14 28-3278,3-1 5798,-24-2 0,-3-1 0,3 1 0,-2-1 0</inkml:trace>
  <inkml:trace contextRef="#ctx0" brushRef="#br0" timeOffset="211731">21150 9240 22263,'0'-55'935,"-1"-1"0,-1 5 0,-1 4-385,-7-13-136,-4 11-84,-3 12-2215,-1 9 2120,2 9 598,3 5-749,2 8 299,4 3-349,1 17-17,3 4 0,0 20-678,2 5 667,3 12-23,4-6 0,0 2-145,1-9 0,0 1 142,4 16 1,0 0-1026,0-13 0,0-2 975,0 2 0,2 1-31,-1 0 1,0 1-63,1-1 1,0 0-135,0 0 0,-1 0-137,0 0 0,-1-1-199,0-2 0,-1 0-188,0-2 1,-2-2-589,-1-3 1,0-2 1408,-2 1 0,-1-4 0,0 2 0,-2-5 0</inkml:trace>
  <inkml:trace contextRef="#ctx0" brushRef="#br0" timeOffset="212158">20929 9601 18767,'-3'-11'4201,"0"3"-3389,3 8-190,-23-64-2568,15 42 2100,-4-15 0,0 3 76,10 21 625,0 2-805,4 2 352,5 1-419,7 0-5,9 1-6,9 0 22,9 1-16,-2 2 0,3 0 123,-8 0 0,2 1-120,7 0 0,6 0 1,-4-1-601,-1 2 1,0-1 609,16 0 1,0-1-656,-17 2 1,-2 0 654,1 0 1,-1-1 5,-2 1 0,-1-1 0,-2 0 1,-2 0 19,27-4 11,-10-1-47,-12 0 87,-9 1-6,-12 0 785,-8 2-752,-6 0 1056,-2 2-1117,-7 0 1629,-3 1-1674,-8 1 33,-7 4 6,-7 2-5,-5 7-1,-3 2-11,0 5-835,4 2 830,4 2-12,7 3 1,7 0 5,7 12 5,9-8 1,9 7 5,9-12-11,7-1 0,8-4-1157,6-1 1162,6-5-10,2-3-603,1-3 630,-2-5 23,-2-1 67,-5-6 89,-6-1 57,-5-7 33,-6-2 714,-5-4-781,-6-2-51,-5-3-55,-3-2-6,-8-2-62,-4 0-5,-8 0 6,-7 2-616,-4 1 626,-5 3-27,-2 2-17,-1 3-17,1 4 0,1 3 745,-6 4-986,12 2-380,-2 3 145,17 3-1742,5 1 2218,2 3 0,4-4 0,2 1 0</inkml:trace>
  <inkml:trace contextRef="#ctx0" brushRef="#br0" timeOffset="213659">24037 9147 24531,'-10'-37'588,"0"0"0,-7-19-532,8 78-28,3 4-5,-1 22-4236,4 1 4241,5 7-11,4-8 0,3 3-733,-1-11 1,1 0 698,6 17 0,1-1-510,-2-13 1,1-2 448,0 3 0,1 0-685,0 1 0,0 0 488,-1 0 1,1 2-161,-4-2 0,0 2 1,-1-1 140,0 5 0,0 1 90,-3-8 1,0 1-1,-2-3 205,-1-1 0,-2-2-337,0-5 0,-1-1 384,0 19-249,-2-16 212,-5-16 1884,-3-11-1783,-7-11-12,-3-9-10,-3-9 2436,0-8-2476,-1-7-416,7 3 0,1-2 478,-8-20-42,8 15 0,0-1-3,4 10 1,0 0-10,1-3 1,0-1-3,-2-1 0,1 0-983,0-2 0,1 0 983,-2-2 0,0-1 14,0 0 0,0 0-580,-1-2 0,0-1 617,0-1 0,-1 0 2,1-1 0,-1-1 8,1-1 1,0 0-3,-1-1 0,2 0-9,0 1 1,0 0-9,1 1 0,2-1-23,0 3 1,1 0-1,2 1 1,1 1-258,1 3 1,1 0 228,3 3 1,1 1 31,7-27-23,9 9 553,8 9-570,6 10-27,7 10-7,6 9-10,5 8-7,3 4 12,5 9-242,-13 5 0,1 2 233,-10 0 1,-1 2-119,13 7 1,-2 2 106,-12-3 1,-4 2-417,1 2 0,0 1 360,-2 1 1,-1 2-34,-1 1 0,-2 1 436,-3 0 0,-1 2-467,-4-2 0,-3 1 17,-2-2 0,-6 1-37,-7 9 1,-8-2 108,-17 16 441,2-20 0,-5-4-385,-1-12 1,-2-3 13,-4-1 1,-2-1 2,-2-1 1,-1-2-4,-1-1 1,-2-2 2,1-1 1,-1-1-4,2-1 1,-2-2-1,-12 1 1,0-3 116,16 0 0,1-2-128,-10 0 1,4-1-127,-3-7-543,12-4-1484,12-4-6292,11 1 8437,8 0 0,4 8 0,1 4 0</inkml:trace>
  <inkml:trace contextRef="#ctx0" brushRef="#br0" timeOffset="214246">24867 8942 24682,'34'31'448,"-1"-8"-319,7-32-68,-8-2-10,8-4 112,-8-7-85,-12 4 0,2-8-22,-13 7 12,-4 1-7,-2 1 6,-2 1 1,-2 2-40,-3 2-6,-3 1-5,-4 2 0,-4 3 5,-4 2-11,-4 2-3386,-3 1 3386,-2 4-774,-1 1 774,3 4-56,-7 11 39,11-2 12,-3 7-17,13-3 5,2 1 12,4 2-12,3 2 0,3 1-22,5 1 2986,6 1-2958,11-1 0,5 0 6,13 7 147,-6-7 0,2-3-158,13-2 16,0-3-22,-3-4 11,-3-4 0,-6-5 0,-5-4 11,-4-3 6,-6-4 124,-5-2-79,1-10-3148,-9 2 3075,-1-7 16,-7 2-39,-3-2 34,-2-3 22,-3-3-5,-3-2 0,-1-2-12,-1 1 588,2-1-543,0 2 12,2 3 27,1 3-21,3 3-1,2 2 3388,1 4-3383,4 2 12,1 1-11,5 1 2,4 3-63,12-1-24,10 6 24,2 4-24,2 7 18,-11 6-551,-1 4 528,-1 4 34,-1 4-6,-3 4-11,5 17-23,-9-10-1206,4 13 1173,-9-16-62,-1 0-67,0-3-128,0 0-130,1-4-179,1-1-319,1-4-571,2-3-2471,2-5 3983,5-2 0,-12-8 0,1 0 0</inkml:trace>
  <inkml:trace contextRef="#ctx0" brushRef="#br0" timeOffset="214472">26198 8860 20711,'0'-7'3433,"0"1"-2671,0 6 784,0 0-1501,-14-9-34,11 23 0,-9 1 0,18 28 3,0-6 0,1 2-659,0-8 1,1 0 624,1 13 1,1 0-32,-1-10 1,0-2-32,0 3 1,0-1-23,1 0 1,0 0-18,0 0 1,0 0-40,0-2 1,-1-1-267,7 28-128,-2-9-124,-6-8-1462,-4-5 946,-9-16-788,-4-6-1575,-6-13-1534,-4-8 5091,-5-5 0,10 4 0,1-1 0</inkml:trace>
  <inkml:trace contextRef="#ctx0" brushRef="#br0" timeOffset="214614">26092 9283 10270,'-3'-61'1854,"0"0"0,1 4 0,0 2-1356,1 14 0,1 2-86,2 0 0,-1 0-65,1 2 0,0-1-42,2 2 1,0 0-1452,0 2 1,0 0 1293,1 2 1,1 1 10,2-7 1,2 1 979,6-13-1123,9-5-55,-4 29-50,5 7-102,3 5-111,5 4-146,3 6-174,4 4-207,2 7-370,1 4-269,2 7-2414,-4 5 3882,4 8 0,-23-13 0,-1 0 0</inkml:trace>
  <inkml:trace contextRef="#ctx0" brushRef="#br0" timeOffset="215106">26242 9033 16554,'44'-12'-55,"-1"0"1,-3 1 0,0 1 12,-4 3 0,-1 1 14,19-4 943,-20 4 0,0-1-898,25-10-6,-17 2 0,8-4 6,-21 4 106,4-6 11,-11 6 29,1-3 39,-14 7 1041,-2 1-969,-4 1 870,-1 0-819,-2 2 1619,0 1-1306,-5 2-300,0 3-254,-5-1-6,1 2-16,-2 4-6,-2 1-11,-1 4-12,0 3-16,1 2 6,1 3-7,4 2 12,4 12-22,5-6 5,8 9 12,7-11-1,20 12-22,-4-10-1257,14 8 1245,-11-13 24,-2-3-765,-3-4 798,-5-5 197,1-4 144,-7-10-218,-4-2-28,-6-8-28,-6-2-34,-3-3-16,-5-4-17,-4-1-6,-7-4 39,-17-16 98,5 12-120,-11-9 6,11 16-2229,0 5 2218,0 2-150,-4 0 138,10 8-34,0 0-5,14 9-44,4 1 689,2 2-740,2 0 3255,0 3-3356,2 3 148,3 4-417,5 6-190,6 2-264,4 5-330,5 1-375,3 1-459,2 0-6101,13 7 2975,-14-12 5209,5 2 0,-24-16 0,-5-3 0</inkml:trace>
  <inkml:trace contextRef="#ctx0" brushRef="#br0" timeOffset="215406">27168 8883 19621,'7'-44'797,"0"-1"0,-1 5 1,0 6-222,0 11 818,0 4-968,1 1 227,-1 3-406,2 3-3181,1 2 3018,1 2 304,13 4-371,-2 4-11,13 5-6,-4 7-362,3 8 356,0 7 6,1 5-6,-3 5 1,0 2 5,-13-10 0,-2 1-11,7 16-6,0 12-6,-18-9-16,-8-15 34,-8 5-1,-7-20 17,-3-6 0,-3-3 1,0-4-1,2-3 17,2-3 0,3-4-6,3-4 3202,3-5-3224,2-5 11,3-3 1,3-6-18,3-2 6,5-2 0,4-3-6,7 1-5,5 0 33,4 2-55,4 3-12,4 3-149,-5 11 1,2 2-763,18-3 667,-15 6 1,0 3-625,16 2-560,2 2 1473,-8 4 0,-3 1 0,-3-2 0,18 3 0</inkml:trace>
  <inkml:trace contextRef="#ctx0" brushRef="#br0" timeOffset="215956">28195 8672 25830,'23'26'14,"-1"-1"0,16 23 9,-28-16-759,-2 0 736,-2 1 22,-2-1-44,-1-2 33,-2-1 0,0-4 206,-2-4-189,-1-3 83,-1-4-123,-1-2-4,0-4 32,-4-2 393,2-4-359,-4-2-44,3-5 16,-1-4-16,1-3-6,0-4 34,-1-3-3404,1-16 3387,2 4 5,1-12 23,3 7 56,2-17-565,2 13 537,1-12-11,3 20-12,1 5-5,2 3 3109,0 5-3131,2 3-23,1 5 5,2 3-5,2 3 0,3 3 6,1 3-6,3 4 0,2 4 796,0 6-790,1 5-29,-1 5-315,-2 4 321,-3 5 1,-3 1-12,-3 2 5,-3-1 1,-3 0-17,-4-2-3277,-2-2 3283,-3-4 16,-2-4 17,-2-5 0,-2-4 11,-2-5 6,0-5 5,0-2 17,1-5 217,-1-4-233,0-5 16,2-5 6,1-5-6,3-3 11,0-6 6,3-2 6,2-5 3166,5-1-3150,4-1-899,6-1 933,2 0-2163,5 3 2135,2 3-23,4 6-5,2 5-5,2 5-57,0 4 6,0 5 17,-1 5-323,0 2 306,0 5 0,-3 3-6,1 6-10,-3 7 16,-1 3-17,-2 7-34,-2 4-66,-1 4-1991,-3 3 1139,-4 4-1546,-3 1-7316,-6-5 9633,-3-5 0,-3-18 0,-1-6 0</inkml:trace>
  <inkml:trace contextRef="#ctx0" brushRef="#br0" timeOffset="217217">5988 11820 23485,'2'-59'578,"0"0"1,0 5 0,0 13-377,1 29 280,-2 7-460,0 7 0,-1 8 12,0 9-17,0 10-6,0 7-3167,0 8 3162,0 5 5,0 3 213,0 1-213,0 1-2234,0 0 2229,-1-3-1,-1-2-768,-2-4 774,-1-4 1265,-1-7-1259,-1-5 22,-2-9 432,1-5-370,-1-6 2781,1-4-2781,0-4 1610,-2-5-1655,1-4 198,-1-6-220,2-6 44,-3-41-61,6 15-323,2 7 1,1-1 322,3-15 0,4-5 16,1 12 1,2-2-15,-1 12 1,0-1-646,4-14 1,0 0 636,-2 17 1,0 1-1,1 1 0,-1 0 0,0 2 0,1 2 6,8-26 6,1 7-12,0 6-11,2 6 0,1 5 11,2 6-11,4 5 11,4 6-363,4 5 341,5 6 5,2 2 1,1 8-15,-13 4 1,-2 4 13,15 14-598,-17-7 1,-2 3 581,3 19 0,-4 5-6,-8 2 28,-8 3 0,-8-2 0,-13 1-12,-9-1 1,-14-4 0,-8-3 11,19-23 0,-2-2 3,0-1 0,-2-1 2,1-2 1,-1-1-256,-29 11 267,2-7 22,5-4 6,1-6 101,-7-5-62,18-4 11,-2-2 1075,24-6-1125,8 3 326,5-3-371,10 3 1364,4 0-1370,10 2-22,6 0-6,8 2-2391,7 2 2352,5 0-33,5 3-1011,3 2 943,2 3-106,1 2-196,-18-3 0,1 0-342,21 4 272,-22-4 0,-1 0-1055,15 1-2018,1-1 3619,4-2 0,-27-2 0,-3-1 0</inkml:trace>
  <inkml:trace contextRef="#ctx0" brushRef="#br0" timeOffset="217981">6888 11782 14404,'0'-4'7337,"0"1"-2385,0 3-4924,-57-28-17,43 22-5,-44-21 5,63 34-11,9 3-23,4-1 12,8 1-34,-1-6-763,3 0 752,2-2 11,1-2 6,12-7 45,-3-5 5,-3-5 22,-10-3 1,-13 2 16,-4-2 6,-3-1 12,-3-2 16,-2 0 5,-1 0 18,-2 1 5,-3 1 5,-2 1 135,-8-3-145,0 8-18,-5 0-27,2 10-6,-2 2-11,-4 2 33,-13 10-39,7 0-22,-9 11 0,15-1-6,3 4-28,5 3 23,3 4 741,5 2-826,5 21 6,7-12-277,5 14 160,6-18-157,4 0-180,4-2-167,5-3-186,4-4-609,4-4 397,2-6-1109,2-6 1137,-1-5 213,-2-5-2596,-4-7 2998,8-14 588,-13-1 533,13-24 672,-15-2-689,-1 0 292,-7-2-17,-9 15-68,-1 2-123,-2 0-117,-1 6-101,-1 2-95,-2 6 605,-2 3-583,-1 5 2745,0 4-3132,0 2 81,-1 13-108,-1 2 860,-1 13-889,2 3 12,0 7-396,1 7 390,1 5 3,1-7 0,1 3-424,-1-10 0,-1 2 404,2 8 1,1 3-1,-1-2-1502,-1 0 1,1-1 1498,0 14 1,0 4-35,-1-18 0,0 0 0,0-1-1025,0 7 1,-1-1 1002,1 15 1,-1-3-603,0-22 0,-1-3 628,-4 25-726,-1-14 781,-5-13 1021,-1-12-1014,0-11 1522,1-5-1523,0-11 2291,-3-14-2296,3-5 0,-2-14-6,4 1 3103,-1-6-3100,3 8 0,1-6-1096,2 1 0,0-4 0,2 1 1093,-1-11 1,1-1-5,2 8 0,1-1 1,2 5 6,2 1 0,2 3-3,2-3 0,2 0-569,0-1 1,1 1 568,1 0 0,3-1-4,-1 4 1,2-1-1,0 1-567,3-4 0,0 1 560,8-13 0,0 3-614,-7 20 1,-1 3 616,0 1 0,-1 1-3,21-19 1083,-5 7-1088,-4 9 33,-5 7 813,-4 8-841,-6 8 0,-2 4 1281,2 22-1281,-6 1-17,6 39 1769,-10-13-1766,-1-13 0,-2 0-9,0 19 35,-1 1-40,-2 2 11,-1-3 136,-8-10 0,-3 0-125,-5 7-1374,-9-7 1,-4-5 1373,-13-10-25,11-11 0,-2-2-764,-24 0 392,-5-4-28,29-6 0,-1-1-684,0 0 0,0-2 1115,-4 1 0,1-1 0,-3 0 0,4 0 0</inkml:trace>
  <inkml:trace contextRef="#ctx0" brushRef="#br0" timeOffset="220124">8166 11725 21870,'25'-51'2050,"-3"6"-1602,-9 18 207,2-12-431,-4 8-56,1-8-33,-5 14-18,-1 1 697,-2 2-718,0 4 83,-3 0-112,0 8 245,-1 3-301,-5 22-11,0 2 0,-7 16-758,1-2 753,0 3-35,-7 20-10,7-11-23,-2 15-296,8-2-18,3-15-234,5 11-1878,8-9-464,2-13-6868,4 2 9236,-5-17 0,-6-9 1,-3-2-1</inkml:trace>
  <inkml:trace contextRef="#ctx0" brushRef="#br0" timeOffset="220446">8566 11253 23461,'-38'-5'73,"-1"0"0,-23 1-45,61 25 540,0 7-467,4-6 11,0 0 242,4-10-113,-1-9 123,1-1-95,1-3 192,0-4-299,2-3-50,0-4 67,7-12-95,-5 4 0,6-7 6,-8 7-17,-1 1-3320,0-8 3326,-4 8-6,0-4-6,-4 12-6,-1 2-55,-1 4-12,-1 2-10,-3 7 3385,-1 2-3430,-3 7-63,-2 3-111,-2 4-196,1 4-331,0 3-1702,2 3-303,3 0 2767,3 6 0,2-17 0,2-1 0</inkml:trace>
  <inkml:trace contextRef="#ctx0" brushRef="#br0" timeOffset="220689">9144 11002 22902,'-8'-42'384,"-1"0"1,1 1-1,-2 11 1194,3 22-1466,-1 2 408,2 4-464,3 10 16,-3 18-21,1 8-1222,-4 21 1204,0 1-807,4-23 0,-1 1 777,1 4 0,-1 0-3,0 4 0,0 1-739,0 0 0,1 2 716,-1 1 1,0 1-864,2 0 1,-1 0 764,2 2 1,-1-1-146,2 0 0,1 1-458,0 0 0,2 0-335,2-1 0,2 1 1148,1 6 1,2-3 0,1 5 0,1-4 0</inkml:trace>
  <inkml:trace contextRef="#ctx0" brushRef="#br0" timeOffset="220949">8688 11800 23929,'58'-28'22,"-1"1"1,-10 2 0,-1 5-43,-13 11 0,-1 3-52,22-6-96,3-3-3993,4 2 3794,-31 6 0,2-1-2714,12 0 1,0-1 3080,-7 2 0,-2 0 0,25-4 0,-29 5 0</inkml:trace>
  <inkml:trace contextRef="#ctx0" brushRef="#br0" timeOffset="223834">9674 11628 24176,'19'-54'702,"0"1"0,-2 7 0,-5 10-467,-10 24-21,-2 9-158,0 2-5,-1 8-46,-1 1 6,-2 11 1,-4 14-23,2-5-1,-1 11-37,5 1-103,1-9-172,5 10-3617,3-15 3078,4 0-1236,3-4-254,2-3 2353,12-1 0,-16-10 0,7-1 0</inkml:trace>
  <inkml:trace contextRef="#ctx0" brushRef="#br0" timeOffset="224089">9983 11316 11567,'-2'-46'1178,"0"0"0,1 9 0,-2 6 1751,-5 12-2705,0 14 1205,-2 3-1322,-12 13 673,8-1-774,-7 10-12,13-3 2925,2 7-2930,3-4 11,1 3 0,4-8 5,1-2 29,5 0 16,0-6 51,3-1 39,-2-5 17,-1-3 397,7-14-358,-6 4-16,3-11-29,-7 9-39,-3 0-28,0 1-23,-1 0-5,-1 1-10,0 2-316,-3 1-116,2 4-404,-2 2-1114,1 8-6694,-1 2 8598,0 3 0,2-5 0,0-1 0</inkml:trace>
  <inkml:trace contextRef="#ctx0" brushRef="#br0" timeOffset="224314">10539 10924 26057,'16'-45'356,"-1"0"1,0-1 0,-5 20-346,-10 28 288,0 38-287,0-4-15,0-2 0,1 2-762,1 20 734,1-10 0,0 1-1035,0-10 0,0 1 754,1 6 1,1 4-1,0-4-173,0-2 1,0 0-1732,3 15 1,-1 0 2215,1-7 0,-2-5 0,1 5 0,0 0 0</inkml:trace>
  <inkml:trace contextRef="#ctx0" brushRef="#br0" timeOffset="224478">10443 11644 26088,'18'-47'61,"-1"0"1,-2 4 0,5 10-79,26 21-420,-6 5 0,3 1-2035,-8 1 0,1-1 1500,8 1 1,1 0 971,-7 0 0,-5-1 0,-1 2 0,13-4 0</inkml:trace>
  <inkml:trace contextRef="#ctx0" brushRef="#br0" timeOffset="225566">11214 11391 21926,'5'-45'1415,"0"-1"1,-1 6-1,-2 8-1309,-3 19-78,-2 12-28,0 9 23,1 6-12,-2 16 0,2-5-16,0 11-46,3 3-44,3-8-140,1 11-219,3-11-3599,0-1 2877,0 0-689,1-1-1305,-1-3-3300,1-2 131,-2-7 6280,-2-4 1,-2-7 0,-1-2 0</inkml:trace>
  <inkml:trace contextRef="#ctx0" brushRef="#br0" timeOffset="225740">11343 11034 18173,'-1'-7'4280,"1"2"-3317,0 5-632,0 0-830,-22-25-173,19 29 672,2 13 0,9 3 0,12 19 0</inkml:trace>
  <inkml:trace contextRef="#ctx0" brushRef="#br0" timeOffset="226067">11740 11185 21780,'0'-4'3092,"0"0"-1781,0 4-1316,2 29 10,3-6-1535,3 26 1519,2-14-12,4 1-442,13 13 437,-5-12-253,9 8 225,-9-17 23,7 2 66,-4-8-16,-3-5 0,-8-9 11,-9-9-11,0-5 11,-1-3 1051,1-7-1045,-1-3 868,1-14-863,-1-6 6,0-1-361,-1 3 344,0 11-11,0 0-265,6-6 248,-3 8-22,5-3-157,4 8-3211,-1 7 2908,5 0-179,-3 7-1737,12 2-670,-6 2 2544,11 1 0,-20 0 0,-1 1 0</inkml:trace>
  <inkml:trace contextRef="#ctx0" brushRef="#br0" timeOffset="226333">12373 11383 13043,'3'2'7684,"0"-1"-3802,-3-1-3692,62-12-5716,-38 3 5588,12 0 0,0-1 61,-17-3 1225,-1-2-1213,0 0 16,-2-2 11,-1-2 23,-4 0 901,-1 0-856,-4 0 5,-3 2-5,-2 3 167,-10-2-251,0 5 3310,-9 1-3328,0 6 225,-1 2-112,-9 3-146,8 4-5,-4 4-17,9 3 0,1 4 5,-1 2-16,1 4-12,1 2-16,0 1-6,0 0-23,3 0-10,0 0-46,4 10-1106,4-9 619,7 8-643,7-10-2611,10-2 3792,10 1 0,-13-11 0,0 0 0</inkml:trace>
  <inkml:trace contextRef="#ctx0" brushRef="#br0" timeOffset="227118">14332 11610 17199,'15'-48'619,"1"1"1,-1-1 0,1-3 0,1-3 0,0 1 0,-3 5-1532,2-4 0,-1 1 1063,0 1 1,0-2-1,-3 7 264,-1-10-51,-7 11 870,-1 10-982,-5 8 856,0 8-957,-2 8-84,-1 5 625,1 6-669,-1 7-29,-1 9 17,-1 11-5,-2 13-6,1 13 846,3-23 1,1 4-856,0 21 1,1 2-448,1-12 0,0 2 424,1 6 1,1 5-1,0-5-1068,2-2 1,0-1 1018,0-7 1,-1 3 0,2-3-127,1 5 0,0-1-132,0 2 0,0 0-191,1 1 1,-1-1-314,1-1 0,-1 1-1373,0-3 1,1-1 520,-1-4 1,0-1-2908,0 3 1,0-2 4338,2 14 0,-2-12 0,-2-30 0</inkml:trace>
  <inkml:trace contextRef="#ctx0" brushRef="#br0" timeOffset="227805">14316 11790 16151,'-25'-52'1062,"-1"1"0,3 5 1,2 9-497,3 20 1361,-3 5-1680,7 4-135,1 3-90,9 3 366,4 2-422,5 0 246,5 0-217,11-1-29,7 1 12,9 0-17,9-1-17,-6 0 0,4-1-1254,8-2 1,1 0 1281,3-1 0,0 0 8,3-2 1,-2 0 2,-14 0 0,-1-1 3,2 0 0,-1 0 3,0-2 0,-1 0-545,-1-1 1,-1 0 555,-3 0 0,-1-1 5,-3-1 1,-2 0 28,23-13 44,-27 9 1,-1-2 273,8-19-116,-7 3 223,-21-1-230,-12 20-27,-6-1 2616,-3 9-2538,-13 4-168,5 3 1588,-11 5-1503,-7 16-113,8 1-3437,-12 13 3364,14-5-5,2 4-593,4-1 587,5 2 0,5-2-6,5-3-5,6-1-6,3-2 11,5-4 6,3-3 12,7-4-1,2-4-11,2-4 5,2-3 1,1-5 22,1-5 17,0-4 11,1-5 33,-1-4 18,1-2 2897,-3-1-2842,-2-3 1,-2 1 22,-3 0-17,-3 1 819,-2 3-824,-2 2-18,-2 3 1,-2 4-28,-1 4-46,-1 2 252,0 3-285,0 2-45,-1 4 12,-1 1 0,-2 7-12,1 2 6,-2 4 0,1 1 0,2 1 6,0 1-12,2 0-5,4-3 0,9 7-6,2-9-6,21 6 18,-10-13 5,12-2 0,-8-5 11,-1-6 0,-1-3 0,-2-5-5,-2-3 5,-3-3 12,-2-3 5,-3-1 5,-3-1 62,0-15-16,-6 10 122,-1-22-105,-4 22 21,-2-6 1,0 15 123,-1-1-184,0 8-57,1 1 0,-1 8 0,1 2 0,0 10 0,3 1 0,1 11 0,4 3 0,1 5 0,7 21 0,-3-9-569,4 14 569,-7-13-756,-1 1 756,-3 1-12,-3 1-83,-1-2-45,-7-2-62,-2-3-3054,-6-5 2780,-5-3-196,-2-6-319,-1-5-555,1-6-1686,5-6-6391,4-4 9710,6-3 1,2 0 0,2 0 0</inkml:trace>
  <inkml:trace contextRef="#ctx0" brushRef="#br0" timeOffset="228016">16289 10733 27460,'-21'32'140,"4"4"-5800,16 11 5626,0 4 23,1-9 0,0 2 68,0-9 0,0 1-130,-1 13 1,0-1-124,1-10 0,-1-2-252,0 2 0,0-1-432,0 1 1,1-1-1028,0-1 0,-1-1-7839,1 26 9522,2-12 0,-2-25 1,1-10-1</inkml:trace>
  <inkml:trace contextRef="#ctx0" brushRef="#br0" timeOffset="228616">16690 10984 26234,'0'-38'263,"-1"1"0,0-22-224,-3 59-33,-1 3-6,-3 3 22,-11 17-11,0 0-4256,-11 13 4256,5-4-11,-3 3 659,-1 1-659,-1 2-11,-1 0-727,3 0 733,0-1 5,4-3 11,3-5-17,5-5 1,3-7 5,4-5 2955,3-5-2916,4-4 293,1-2-236,1-1 1052,4 0-1148,2 0 0,5 0 6,1 0-6,3-1 33,26 0-33,-10 1 6,20 0-227,-18 0 221,2 0-6,2-2 6,0 0-22,16-4 22,-13-1 0,12-2 16,0-6-4,-14 2-7,13-6 1,-19 3-3319,0 0 3307,-3-2 12,-1-1 16,6-9 73,-4-6-5,-3 1-383,-10-2 399,-12 10 1,-3-2-7,-2 1 57,-3 0-34,-2 1 3289,-9-3-3306,2 8-22,-3-2 6,5 11-18,1 3 567,2 1-639,2 3 160,1 1-160,2 3 0,2-1 0,0 4 0,0 2 0,0 5 0,0 5 0,2 17 0,2-2 0,4 14 0,4-8 0,5 2-494,6 2 494,5 1 0,7 2 0,4-1-1893,5 0 1893,0 0-12,-2-5-455,-17-14 1,-2-1 460,6 6 1,-1 4 5,-22-17 0,-5-4 350,-7-1-344,-20-1-12,-2-4-33,-16-1 41,-18-4-494,11-3 38,17 1 0,0-1-688,-14-5 1142,-4-2 0,25 5 0,2 0 0</inkml:trace>
  <inkml:trace contextRef="#ctx0" brushRef="#br0" timeOffset="229263">18282 11503 25051,'3'-7'1726,"0"2"-1653,-3 5 240,0 0-302,16 39-33,-21-11-292,3 13 1,-3 4-881,-20 6-1413,9-15 0,0 0 2607,-6 22 0,10-27 0,2 0 0</inkml:trace>
  <inkml:trace contextRef="#ctx0" brushRef="#br0" timeOffset="229664">19390 11620 25759,'17'-54'213,"0"1"0,-2 8 0,-4 3-124,-3-7-1785,-6 5 1764,-2-6-7,-2-7-36,1 26 1,-1-1-4,-1-3 0,0 0-8,-1 0 0,1-3 28,-2-16 0,0 0-518,1 14 1,1 0 517,-1-10 0,1 2 53,-1-5 84,0 6 587,1 22-715,-5 13-46,2 23 7,-8 15-15,4 5 0,0 3 9,-8 27-431,8-21 1,0 6-1,1 0 421,3-2 0,1 1 1,1 0-3,-1 0 1,0 1-1,2 0-2,1 0 1,1 0 0,2-3-19,1 4 1,2 0-52,3-4 1,1 3 0,0-3-53,2 8 0,3 1-613,3 6 0,3 5 1,-1-6 329,0-3 1,2-2-241,-3-6 0,1 2 0,0-4-300,2 2 0,0-3-1692,-1-1 0,0-2-2272,-2-5 1,-2-2 4689,9 18 1,-12-24 0,-6-14 0</inkml:trace>
  <inkml:trace contextRef="#ctx0" brushRef="#br0" timeOffset="230306">18978 11721 21657,'-19'-56'676,"1"1"0,2 4 0,4 6-396,7-1-1063,8 4 895,4 4-50,9 0-32,2 11 1,4-1-25,17-15-1485,3 5 1,3 1 1475,-14 13 0,1 2 0,11-8 0,2 0-223,-11 8 1,0 1 216,1-1 1,1 0 5,0-2 1,-1 1 2,1-1 0,-1 1 2,0-1 1,-1-1 2,-1 1 1,0-1 0,-2 2 0,0-1-4,-2 1 1,-1 1 0,-2 1 0,-1 1 8,20-15-78,-9 7 90,-8 8-6,-11 6 300,-5 7-300,-7 3 2236,-2 2-2230,-2 5 22,-1 3 39,0 6 1826,0 4-1641,-3 23-140,-1-2-853,-3 17 826,1-6-32,-1-9 0,0 1-48,1-9 1,1 1-4,-3 10 1,-1 0 13,-2 17-10,0-3-6,2-1-3066,2-5 3066,0 11-11,4-20-162,1 5 173,2-26 5,1-6 51,0-5 709,0-5-625,2-2 3312,1-4-3357,4-4 220,2-5-276,4-6-1138,2-5 1132,2-4 25,1-2 1,-1-1-20,6-6-20,-6 7 1,-1 2 25,-2 7-18,-1 4-5,-4 5-27,-1 4 4,-2 3-10,-2 2-6,3 5 0,0 3 1127,3 6-1127,2 2-28,14 23 17,-9-14 11,11 15-33,-6-15 33,-3-9-334,6 2 323,-5-11-12,3-1 1,1-4 5,2-2 6,1-4 22,0-4-811,0-4 806,-3-3-6,-3-5-2994,-4-3 2999,-4-3 18,-4-4-128,-2-1 88,-3-1 39,-1 1 1,-3 2-6,0 4 55,-1 4-27,-1 4 517,0 4-495,-7 1 3246,-7 5-3307,1 2 542,-3 4-548,6 5 0,0 3 22,-2 3-22,1 4 0,-1 3 0,1 4-33,0 3-3382,-1 16 3399,5-7-725,2 11 629,7 1-12,5-11-83,4 9-162,3-17-315,2-1-307,3-2-7316,11 6 8307,-2-6 0,-4-4 0,-10-10 0</inkml:trace>
  <inkml:trace contextRef="#ctx0" brushRef="#br0" timeOffset="230848">20879 10989 26353,'27'-39'84,"-4"15"367,-22 53-440,1 5 0,-2 2 0,0 2-11,-2 11-3,1-2 1,0 0-576,-3-5 584,1 9-1,1-22 1,2-6 237,0-6-226,0-5 545,0-5-411,3-6-28,1-5-45,3-7 6,3-4 124,9-19-96,-1 6-43,7-14 10,-4 11-79,1 1 0,2 2 0,-1 4-271,1 1 271,0 5 0,0 2-1216,0 4 1216,-2 5 0,-1 3-455,1 2 455,-2 4 460,12 10-484,-9 1-284,7 9-162,-10 0-404,-4 3-937,-2 2-1309,-4 2 3414,-1 5 0,-6-16 0,0-1 1</inkml:trace>
  <inkml:trace contextRef="#ctx0" brushRef="#br0" timeOffset="231549">22190 11414 17497,'18'-40'431,"-1"-1"0,0 1 1,7-16-1,-3 7-89,0 2-17,-3 5 1602,0 5-1641,-5 7-34,-2 6 1173,-5 7-1280,-2 7 641,-2 4-775,-2 3-28,0 11 2026,-3 3-1992,-1 11 5,-2 4-16,-1 5 172,-1 2-178,2 3-34,0 0 34,4 0 6,0 0-17,5-4 33,2-2-28,6-4-5,5-3 28,4-5-6,7-5-11,3-4-494,6-5 488,2-5-33,0-4 44,-1-6 12,-3-6 6,-2-4 49,-5-5-38,-3-4 11,-5-4 11,-2-3 5,-3-1 18,-3 1 195,3-18-162,-7 23-11,0-10-11,-6 30-6,-1 4-40,-1 3 419,0 3-491,0 1 16,-2 3-16,2 4 535,-5 17-507,3-1-6,0 27-5,4-16-3392,3 12 3391,5-14-875,3-1 875,2-4 7,3-2 5,1-5 5,0-4-21,-1-4 21,-2-3 6,-1-5-16,-4-1 2965,1-5-2954,-2-2 1302,0-4-1297,-1-3 23,0-2-29,-1-2 7,0-3-1,-3-2 11,0-1-11,-2 0 1,0 1-1,0 1 0,-2 2 0,0 2 0,0 1 1,0 5 21,0-1-55,0 3 11,0 3-73,0 1 11,0 3-17,2 1-55,1 0-63,5 0-128,4 0-134,4 0-129,5 0-140,3 2-158,3-1-425,2 2-1254,3-2 2576,5 1 0,-17-1 0,-1-1 0</inkml:trace>
  <inkml:trace contextRef="#ctx0" brushRef="#br0" timeOffset="231975">23423 11010 27331,'3'-40'515,"-1"8"-492,-2 32-46,0 0 12,0 5 6,0 2 16,0 6-22,2 3 16,2 3 6,2 2-16,3 3 10,2-2 7,4 1-12,3-2 11,3-1-6,13 1 1,-7-7 5,8 0 6,-13-10 11,-1-2 17,-4-4 11,-1-2 0,-4-4 5,-2-3-5,-2-2 0,-3-2 12,-2-3 27,-2-13-34,-2 6 1,-2-7 11,-2 10-27,-2 2-2338,0 2 2292,-1 2-1372,-1 3 1372,0 2-209,-1 3 209,-1 2 0,-2 2 0,-9 4 1835,2 4-1835,-6 5 1711,5 7-1711,2 3 0,-11 32 0,13-14 0,-5 23 0,19-23 327,7 0-418,6 2-273,9-2-1361,7-2 728,7-3-381,3-1-1405,6-5-7048,-5-4 9063,-3-6 1,-17-8-1,-7-4 1</inkml:trace>
  <inkml:trace contextRef="#ctx0" brushRef="#br0" timeOffset="232873">25167 11176 15588,'-7'-45'242,"0"0"1,1 4 0,0 8 2479,-3 19-2543,3 3-5,1 2 1386,2 2-1437,1 1-4,2 1 4,0-1 854,3 0-854,1-1 11,4-2 12,1 0-6,0-1 17,0 1 3537,1-3-3559,-2 2-23,1-3-6,-4 4 0,1 0-27,-2 0-12,0-1-17,-1 2-16,0 0 22,-1 2-17,0 2 23,-1 0 5,0 3 179,0 0-218,-1 0-50,2 0 39,-2-2-12,2 0 18,-1 1 66,0-1-61,-1 1-5,1 1-74,-1 0 29,-1 4 22,-2 3 6,-2 6-6,-3 3 11,0 4-11,-2 2-6,-1 4 1,-4 16-1,5-9-3386,-2 11 3381,6-14-1502,3-3 1501,1 1-87,3-2 110,2-2-11,2-1 11,4-2-16,1-3-6,1-2 2604,1-2-2604,0-3 22,1 0 0,0-3 2199,0-1-2199,3-2 174,-2-2-174,1-1 0,-4-1-16,-1 0 5,-1-1 11,0-1 0,-1-1 0,-1 0 0,1-2-11,10-9 12,-5 4-1,8-9-11,-8 7 0,0-3 5,1-2 7,0-1-1,1-4 0,1-2-5,2-3-222,0-2 227,1-3 17,8-14-5,-8 10-3323,5-8 3311,-12 16-11,-3 3 33,-2 3 23,-3 2-11,-2 2-6,-1 3 1,-1 1-24,-1 3 12,-2 0 6,-1 3-34,0 1 0,-1 1 129,2 2-140,0 2 3313,1 0-3537,0 1 17,0 2-639,-1 8 123,1 0-241,2 7-251,4-2-622,5 1-3311,6 2 5159,6 2 0,-9-9 0,0 0 0</inkml:trace>
  <inkml:trace contextRef="#ctx0" brushRef="#br0" timeOffset="233296">26083 10674 27370,'1'-39'-22,"2"14"33,9 61-11,0-2-5671,7 18 5648,-3-9-42,-4-10 1,0 1-1170,6 17 1111,-6-17 0,0-1 847,2 11-1670,4 14 464,-6-19-1478,2 9 1563,-7-21 755,-3 4-560,-6-14 2052,-13 1-1951,-3-18 34,-9-6-34,-10-10 57,8-1 2311,-10-6-2284,12 3 34,2-2 39,3-2 250,4-1-199,5 0 27,3-2 23,5 2 28,3-1 324,2-10-189,3 9 391,3-15-336,0 20 639,3-8-784,-6 19 833,1-1-984,-4 11 340,0 0-391,-2 4 17,-8 11-23,-2 2 6,-9 11-17,2-1-1188,-1 3 1171,1 4-5,0 1-90,-1 17-140,8-11-279,1 11-383,9-15-1205,3-2-626,3-1 2734,4 0 0,-3-15 0,1-3 0</inkml:trace>
  <inkml:trace contextRef="#ctx0" brushRef="#br0" timeOffset="233673">26633 10822 26099,'-14'19'151,"19"4"-123,17-13 62,29 4-40,-18-10-5643,11 0 5677,-17-8-33,-2-1 1453,-4-6-1387,-3-1 12,-2-4 17,-3-1-17,-2-4-45,-4-2-12,-2-5 1,-1-1-6,-1-2 6,-1 1 11,-1 0 645,0 4-623,-1 3 1,1 5-1,-1 5 3286,-1 4-3342,-1 3 1,-1 4-23,-8 4 287,-1 4-309,-7 5-6,-1 6 28,-11 17-39,7-4-933,-8 14 944,13-8-45,2 2 0,3 2-61,4 2-3181,4 1 2817,6 2-908,6-12 0,4 0-5455,8 19 1917,-4-21 1,1-1 4895,7 5 1,-11-17 0,-4-8-1</inkml:trace>
  <inkml:trace contextRef="#ctx0" brushRef="#br0" timeOffset="234796">28632 11378 19910,'-7'-51'119,"0"1"0,1 2 1,4 3-19,9-4 16,5-5-5,1-5-56,-5 30 0,1-3 59,5-17 0,1-2-67,-3 11 0,0-1-6,6-14 0,0 0-3,-4 13 0,0 0-11,1-1 0,0 0 3,0-2 0,0-1 13,-1 2 1,0-1 8,-1 2 1,-1 1 24,-1 2 1,-1 2 10,-1 5 1,-2 1 111,3-21-10,-4 14-34,-4 12-34,-2 9 1817,-1 7-1917,-2 7 711,-2 4-728,-5 8 61,-19 42-1699,8-10 1626,2-3 0,1 4 3,3 6 1,2 1-1,3-8 0,1 1-3,-3 16 1,2 0-1,4-12 1,1-1-157,2-1 0,0 3 0,1-1 148,-1 5 0,2 3-13,0 1 1,2 5 0,3-2-99,5-4 0,3 0 0,0-3 58,-3-8 0,1-1 0,1-1-8,5 3 0,2-1 1,1-8-167,19 7-121,4-11 98,3-12-942,3-9 971,-1-7 117,-13-9 0,-1-3 1378,16-9-1263,-18 3 1,-2-3 878,6-15-848,-5-7 0,-5-4 17,-3-4 6,-4-2 10,-6 15 1,-1-1 22,4-15-31,-7 20 0,0 2 59,-1-4 147,-3 8-152,-2 7-46,-4 5 1331,0 5-1386,-2 4 5,-1 2 0,-2 2-33,-10 16 5,5-3-2726,-7 15 2743,10-6 0,2 3 288,1 2-300,4 0 1,1 1 6,7 10 5,1-9-12,9 7 12,2-13 0,20 3 0,-4-9-11,14 2 253,-9-13-247,16-3 10,-14-5-754,6-5 822,-23-4 0,-6-4 0,-5-4-6,-6-2-28,-4-4 23,-7-15 11,-10-6-34,-3 1 2548,-8 2-2503,-6 4-45,6 10 23,-8-6-6,10 16 5,3 4-16,4 4-6,3 4-11,4 1-28,4 4 1086,2 1-1187,3 2 90,13 3 17,1 1-6,16 4-259,1 0 220,8 2-6,4 1-22,4-1 34,3-1-1,1-1-11,0-3 17,1-2-5,-1-2-1,1-1 34,0-2-6,-2 0 1,-2-3 10,-5 0-5,-7 0 17,-7 0 11,-7 0 17,-8 1 28,-5 1-28,-6 2-29,-2 1 7,-5 0 10,-3 0 705,-5 2-732,-4 2-12,-1 2 12,-9 7-6,7-3-34,-6 13 34,14-8-11,1 6 11,5-3-5,4 10-1,7 3-3392,3 1 3393,8-2-312,14-2 317,-3-8-23,13 4 23,-8-11-5,2-3 10,1-3-27,-2-4 28,-2-2 10,-3-4 18,-1-3 28,-4-4 218,7-21-157,-14 10-11,2-18-17,-15 13 28,-4-1-44,-4-3 61,-9-13-107,-1 9 6,-10-9 3238,0 15-3204,-21-7-28,6 11-648,-14-3 614,15 15-5,4 4-28,4 4-1,6 2 6,5 3-44,4 4-832,4 3 630,3 6-2959,5 24 309,9-9-6671,4 14 9584,4-20 0,-6-11 0,-3-5 0</inkml:trace>
  <inkml:trace contextRef="#ctx0" brushRef="#br0" timeOffset="235246">31081 10808 23058,'0'-6'2918,"0"2"-1983,0 4-912,-14 69-5673,10-22 5658,-4 6 1,2 4-9,6-19 0,2-1 262,0 2 0,0 1-265,0 2 0,1 0 0,0-1 0,-1 2-5,-1 15 0,-4 4-9,-5-14 0,-4 1 0,1-2 14,-1 11 1,-2-2-114,-9 2 1,-3-10 121,-4-17-6,1-13 0,2-9 0,1-11 5,3-8-860,0-9 878,4-8-1,1-10-5,4-5 0,4-8-503,6 8 0,2-2 491,2 8 1,1 0 84,2-13 1,2-1-88,2 11 0,1 2-296,3-3 1,0 0 297,2-1 1,1-1 12,0 2 1,2-3 0,-1 2 0,3-6 1,0 0-9,-2 6 0,0 0 1,0 2 2,1-1 0,0 2 61,0 2 0,0 0-67,0 3 0,0 1 357,-1 2 0,0 1-354,17-21 379,-3 8-379,1 9 0,0 6-3,1 14 1,2 2-14,10-1 2,-9 6 0,1 3 9,2 9-18,-1 6 7,-3 8-12,-4 6-11,-5 6 11,-6 6 0,-9 3 29,-8 5-35,-11 1-16,-10 0 824,-12-1-829,-9-4 27,-7-5 6,-7-4-40,-2-6-55,-2-3-85,0-5 251,6-2-993,20-9 1,2 0-3196,-8 1-5618,-1 0 9818,26-7 0,7-1 0,4-1 0</inkml:trace>
  <inkml:trace contextRef="#ctx0" brushRef="#br0" timeOffset="235556">32073 10441 22077,'1'-5'2274,"-1"2"-403,0 3-1843,-60-16-1073,38 18 1056,-13-8 1,3 4 353,22 17-309,8 25-39,8-11-252,10 22 246,8-16-1261,5 4 1278,5 2-22,4 1-12,1 2-22,0-1 0,-3-3 6,-4-2-305,-6-4 310,-7-3-44,-7 4 21,-7-11-27,-10 2-56,-9-13-387,-28-2 95,3-6-594,-20-1 354,13-5-252,-2-4-2611,4-6 1,0-2 3517,14 3 0,0-1 0,-5-1 0,3 0 0,9 1 0</inkml:trace>
  <inkml:trace contextRef="#ctx0" brushRef="#br0" timeOffset="235730">32125 10441 18051,'-46'21'172,"0"1"1,0 0-1,-11 5 1,4-1-148,17-4 0,3-1-2,-15 13 1392,3 2-1432,6 1-28,5 2-240,6 1-534,6 0-1521,9 2 2340,5 5 0,6-23 0,1 0 0</inkml:trace>
  <inkml:trace contextRef="#ctx0" brushRef="#br0" timeOffset="235931">32582 11124 27942,'-3'-29'-2879,"-1"5"-3148,0 21 6027,-4-1 0,5 2 0,-2-1 0</inkml:trace>
  <inkml:trace contextRef="#ctx0" brushRef="#br0" timeOffset="276643">1225 14505 20042,'-55'21'309,"0"0"0,0 0 0,9-3 1,1-2-1,12-1-52,10 1-162,19-7 57,11-2 73,5 0 66,31 0-207,1-3-748,10-4 1,4 0 663,-15-3 0,1 0-8,-3 0 1,4 0-1,1-2-26,8-2 1,2-2 0,2 0-606,-10 1 1,1 0 0,1-1 0,2 0 594,-2 0 0,2-1 1,1 0-1,0 0 1,0-1-6,-1 0 1,0-1 0,0 0 0,-2 0 0,-2 1-493,2-2 1,-2 1 0,-2 0-1,-1-1 522,8-3 1,-1 0-1,-5 0 19,-3-1 0,-4 0 17,-4 1 0,-1-1 87,0-2 0,-3-2-1106,5-7 1159,-5-6 503,-27 13-553,-11 3-35,-6-1 74,-24-6-17,4 6-197,-15-4 320,10 11 61,0 0 1661,0 4-1599,3 2 12,3 2-35,5 1-37,6 1 1930,3 1-2128,8 1-100,3 0-11,4 0 3402,2 1-3402,2 2 50,9 7-56,14 6 6,3 2 2,1-2 1,1-1-253,10 6 236,-12-6 0,0 1-26,12 9-39,-5 3-72,-3 3-113,-7 4-213,-8 3-302,-8 5-931,-7 2-1556,-11 2 2623,-7 6 1,5-24-1,-2-2 1</inkml:trace>
  <inkml:trace contextRef="#ctx0" brushRef="#br0" timeOffset="277251">4064 14733 12379,'8'-52'565,"0"0"1,0-1 0,-1 4 0,1 0 0,-2 4 394,1-2 0,-2 3-714,0 5 1,-1 0 589,-1 0 0,-2 2-500,1-11 1013,-1 0-1108,-3 30-67,1 6 2526,-1 7-2700,0 3 1311,2 10-1327,0 4 27,2 13-6,3 7-11,0 0 1,1 4-614,4 23 613,-3-15 1,0 0 2,-3-8 1,0-1-7,0 2 1,0 1-20,-1 1 0,-1 1-28,0 0 0,-1 1-40,-1-2 1,0 2-160,-3 14 1,-1 0 127,1-16 1,-1 0-3,-1 9 0,-1-3-612,-3 5 410,1-10 79,0-10-22,-2-10 235,2-11-12,-3-9 12,3-12 17,-5-25 22,2-2 627,-2-21-599,3 3-874,5 25 1,1-2 862,-1-2 0,0-3-4,1-2 0,0-3 0,0 2 9,0-9 1,0 0-786,0 6 0,1-2 1,0 3 795,0-3 1,0 2 5,1 2 0,1 1-127,0 3 0,0 1 141,1 3 1,-1 1 46,2-27-33,1 23 1,2 1-35,2-15-25,-2 20 1,3 1 2,15-14-22,0 15-50,29-6-18,-12 23-44,19 1-355,-11 9 86,1 6-364,1 5-555,-2 7-3576,-19 2 0,0 1 4887,6 7 0,-1 2 0,-26-18 0</inkml:trace>
  <inkml:trace contextRef="#ctx0" brushRef="#br0" timeOffset="277707">4087 14606 16497,'51'-34'-152,"0"-1"1,0 1 0,1 0 0,-5 3 0,0-1-1,-2 3 1,-6 6-12,-1 6 1,-4 5-6,1-2 0,0 1-166,8-3 1,0 1 42,16-7 193,-24 9 0,-3 2 2511,1-3-2435,-7 3 67,-7 1 1379,-4-1-1250,-7 5 44,-2-1 736,-6 3-735,0 2 2513,-1 1-2592,-3 0-11,-3 3 51,-3 3 363,-14 12-246,3 0-39,-10 12-68,8-5-72,1 1-18,-1 11-94,10-10-3404,2 6 3382,14-13-1,5-2-11,6-3 0,7-1-34,5-3 6,4-2 11,4-3-168,1-2 219,0-2 3314,-1-4-3287,-3-2 90,6-12 6,-13 0-326,3-7 449,-15 4 34,-6 0 33,-2-3 0,-6 1-32,-4-2-52,-5 0-28,-6 1-39,-3 1-22,-2 4-29,-4 2-27,-2 4 5,-1 4-11,-1 2-22,2 3-18,2 1-21,-4 2-29,12 2-22,0 1 247,13 1-286,2 2-17,3 1-79,3 2-117,2 0-185,6 2 163,5-2-717,5-1-3913,5-1 2428,4-2-1910,3-3 4414,7-1 0,-19-1 0,0 0 0</inkml:trace>
  <inkml:trace contextRef="#ctx0" brushRef="#br0" timeOffset="278006">5250 14109 17480,'16'-41'734,"0"0"0,-2 4 0,-2 7 1414,-7 18-1694,1 1 577,0 0-678,1 0 266,0 1-383,2 1 976,-1 1-1094,1 2-57,1 1-10,2 3-12,3 1-5,4 2-6,4 3-12,4 4 40,20 15-33,-9-2-706,16 13 655,-14-6 3,-13-5 0,0 2-25,10 14 27,-15-12 1,-3 0-51,-3 14 11,-8 0 1,-6-3 38,-8-4 23,-5-6 34,-6-7 28,-5-5-6,-2-7 33,-3-3 12,0-5 11,1-5 11,2-2 12,4-7-12,2-1 0,4-5-11,3-1-22,4-4-725,3-2 668,4 0 634,12-14-673,2 10-16,11-7-1424,1 14 1228,5 3-269,6 1-443,6 3 930,-4 6 0,0 1 0,-4 1 0,19-2 0</inkml:trace>
  <inkml:trace contextRef="#ctx0" brushRef="#br0" timeOffset="279058">7716 13914 23237,'7'-50'618,"0"-1"0,0 6 0,-2 9-338,-4 21-134,0 7-96,-1 4-5,-1 5-23,-1 5 79,-8 21-67,-1 1 11,-7 20 2,0 0 1,-1 2-40,7-17 1,0 2-1700,-8 21 1,1 1 1687,9-22 0,0-2 14,1 2 1,1 0-323,0-1 0,1 1 280,1 12 0,1-1 8,2-13 1,1-1-9,1 7 1,3-1-205,14 14 38,1-19-79,9 2-77,11-22-894,-5-9 1091,15-8 16,-17-8 0,0-3 50,19-12 67,-15 6 1,0-1 17,15-14-6,0-4 34,-4 0 50,-4-3 33,-5 1 12,-4 0 44,-3 3 6,-5 4-1580,-3 4 1653,-6 5 276,-5 7-298,-5 4 1761,-5 7-1885,-6 4 534,-6 3-590,-5 6 6,-6 3-12,-2 7-265,-3 4 249,-1 3-1936,0 2 1924,2 2 6,3 2-44,0 24 16,12-21 1908,6 18-1936,14-29-22,8-2-28,5-4-6,4-3-1264,5-3 1242,3-3 22,4-2 1769,19-4-1673,-15-3 19,-9-3 0,-2-3 36,-2-5 18,3-9-18,-21 5 46,-5-2 105,-8-10-94,-2 6-29,-7-7 68,-10 1-68,4 9 3145,-7-6-3144,7 12 5,2 2 5,0 3 18,3 3 795,0 1-835,6 3-44,2 1-23,4 1-6,5 0-5,15-3 11,4 0-11,16-3-1,2 2-21,7 0 5,5 0-801,2 0 798,-7 2 0,0 1-1719,11-1 1744,-16 1 1,-2 0-7,-8 2 1,-6 1-6,-6 0 6,-7 2 6,-6 2 10,-5 5 12,-7 4 11,-5 4-17,-6 4-2120,-14 15 2064,7-6 45,-8 10-530,14-11 535,3-2-569,5 1 564,4-3-161,22 13 150,0-16-17,20 7-140,16-17 33,-9-5 26,-3-3 0,0-2 87,6-3 2149,13-5-2104,-27-5 1637,-6-4-1581,-7-4 1088,-4-15-1043,-8 6-7,-3-10 18,-10 9-7,-3 2 280,-6-1-301,-5 2-12,-3 2-3111,-4 1 3078,-4 4 58,-3 4-75,-1 3-2053,-2 3 2036,0 3-23,-1 3 7,2 2-7,-8 5-16,13 1 2114,-4 5-2243,14 6-3243,10 12 1731,7-6-3071,11 7-4939,7-15 9662,0-2 0,-7-5 0,-4-4 0</inkml:trace>
  <inkml:trace contextRef="#ctx0" brushRef="#br0" timeOffset="279516">9605 14118 22615,'-5'-2'2655,"1"1"-2022,4 1-610,-15 74-5062,15-34 5044,-6 12 1,3 0 0,14 1-1378,1 6 1372,-7-27 0,-1 0 189,0 2 0,-1 1-192,-1 2 1,0 0-7,-1 0 1,-1 0 5,-1-1 0,-1 1 0,0-3 1,-1 0 13,-6 28-11,-1-6-83,-3-9 77,-1-8 12,-1-9-211,-2-8 289,0-8 2104,-10-14-2115,12-8-6,-7-12-6,13-7 12,0-27-45,3 6-17,3 12 1,1 0 16,0-25 111,2 29 1,0-3-121,4-17 1,1-4-6,1-5 0,2 0-967,0-1 0,1 1 964,1 1 1,0 4 4,-2 16 1,-1 2 690,1 1 0,0-2-677,3-13 1,0-1-921,-2 15 1,0 1 911,2-11 0,2 2 23,4-8-101,2 7 73,0 9 1466,1 8-1471,0 7-1,0 9 589,-1 5-600,1 5 6,1 5-6,0 5 11,0 7 2782,2 8-2798,0 8 928,1 7-937,-8-3 0,0 3-1729,7 22 1726,-6-6 1,-3 1 2,-8-20 0,-2-2-3,2 10 0,-6-1-14,-9-4 0,-4-3-199,-13 15 45,-20-8 0,-7-5-25,21-18 0,-1-3-1458,-23 8 1,0-4 449,21-10 0,1-2 1218,-6-1 0,3 0 0,-4 0 0,3-2 0</inkml:trace>
  <inkml:trace contextRef="#ctx0" brushRef="#br0" timeOffset="279999">3227 16070 11953,'-50'9'184,"-1"0"1,1 0 0,4-1 0,1-1 0,5-1 1221,4-1 0,3-1-1003,-12 1 1093,24-5-1356,38-13-112,14-1-246,0 2 1,3-1 225,3 0 1,1 1-395,7-2 0,3 1 405,6-1 1,2-1-610,-14 5 0,0 1 1,2-1 615,4 0 0,0 0 0,2 0-343,4 0 0,1 0 0,1 0 350,4-1 1,1 1 0,1 0-151,-12 2 1,0 1 0,1 0 0,0-1 167,3 1 1,0-1 0,1 1 0,0-1 20,2 1 1,0 0 0,1 0 0,5 0 32,-6 1 1,4 0-1,3-1 1,0 1 0,-1 0-1,-3 0-49,1 1 0,-3-1 0,-1 1 0,2 0 0,2 0-21,-6 1 0,2-1 0,1 0 1,1 1-1,-1-1 0,-1 1 1,-3 0 6,6 0 1,-2 0-1,-1 1 1,-1-1 0,1 1-51,2 0 0,0 0 1,0 0-1,0 0 1,1 0 38,0 0 0,-1 0 1,1 1-1,0-1 0,1 1-8,-1-1 1,1 1 0,-1 0-1,1-1 1,0 1-6,-1 0 0,1 0 0,0 1 0,0-1 0,0 0-4,0 0 1,-1 1-1,1-1 1,-1 1-1,1 0-10,-1-1 1,0 1-1,1 0 1,-1 0 0,0 0-4,-2 0 0,0 0 0,0 1 0,1-1 0,3 0-41,-6 1 1,2 0 0,2-1 0,1 1 0,-1 0 0,-1 0 0,-4 0-66,8-1 1,-4 1 0,-1 0 0,2 0 0,5 0-657,-9 0 0,5 0 0,2 1 0,1-1 0,0 1 0,-1-1 0,-3 1 0,-4-1 761,8 1 0,-4 0 0,-3 0 0,-1 0 0,0 0 0,8 0 0,1 0 0,-5 0 0,-5 0 0,8 1 0,-1 0 0</inkml:trace>
  <inkml:trace contextRef="#ctx0" brushRef="#br0" timeOffset="280535">11607 14124 15046,'27'-47'446,"-1"-1"0,-1 5 1,-7 7 2468,-13 20-2613,-3 3 1450,-2 1-1668,-4 7 778,-4 0-845,-3 4 3200,-6 5-3201,-4 1-4,-6 6-1,-20 12 0,9-3-263,-13 9 263,19-7-11,4 0-11,4-2-12,8 6 18,8-8 5,19 7 5,5-13 6,16 0-11,-3-9 17,3-1 0,0-3 22,-1-3 6,-2-4 17,-4-4 38,-3-2 29,-4-2 6,-4-2 16,-3-2 392,-3-9-431,-3 6-11,-3-6-11,-5 11-17,-1 0-1,-4 3-27,0 1 0,-7-1-45,3 6 0,-5-1-11,4 8-28,-1 1-23,0 4-72,-1 3-113,0 5-173,-2 4-246,2 4-427,1 4-777,1 3-2522,2 5 3544,1 7 0,5-17 0,1-1 0</inkml:trace>
  <inkml:trace contextRef="#ctx0" brushRef="#br0" timeOffset="280839">11578 14620 24101,'-20'25'61,"0"0"1,-8 16-28,42-33 301,3-3-312,0 0 10,2-1 7,-1 0 10,0-2 45,-2 0 201,-1-2-27,-2 0 125,-3 0-41,-2-4 121,-1-2-194,-3-4-28,1-2-17,-2-2-22,-1-2-17,-2-2-17,0-1-5,-3-1-17,-3 0-34,-4 1-17,-2 2 17,-9-3-110,4 8-13,-5-1-13,0 7-160,7 3-298,-4 2-682,9 4-3805,2 5 4958,0 6 0,4-6 0,1 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5:24:10.014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2595 1052 32476,'-2'-11'-2137,"-17"-23"1,-6-1 87,6 19 1820,-8-17 0,0 6 128,9 33 2834,-2 5-406,0 11-215,-1 9-2112,1 11 0,0 8 0,3 10 0,9-27 0,2 2 0,0 3 0,2 1 0,1 3 0,1 1-661,1 3 1,1 1-80,1 2 0,2 2 27,1 2 1,1 0-447,2 3 1,2 0 626,0 2 0,2-1-41,0 2 0,0 0-141,1 0 1,0 1-1095,0-1 0,-2-1 741,-1 1 0,-1-1-135,-2-2 0,-3-1 208,-1-1 0,-3-2-88,-4-3 1,-3-1 978,-2-5 0,-3-3 873,-3-3 1,-2-4 121,-1-7 1,-2-2 918,-23 8 50,1-16-663,0-13-309,5-14 374,-6-33-1262,18-4-207,11 10 0,4-2-104,6 4 0,3 0-108,2-4 1,0-1 171,3-3 1,2 1 228,1-1 1,2-1 405,2 2 0,2-1-159,0 4 1,2 0 166,2 2 0,0 1 50,1 3 1,1 1-74,0 2 0,2 0-97,-1 3 1,1 0-8,0 1 0,1 1 214,20-22-32,0 4-51,1 5-49,0 4-7,-1 2-54,0 3-22,0 0 762,0 1-817,-2 2-23,-1 1-25,9-4-1676,-13 11 1136,4-3 1712,-20 15-1841,-7 2 1233,-5 5-1360,-5 5-88,-6 5 44,-2 6 355,-7 4 125,-1 2 26,0 1 3735,-1 1-3383,4-1 109,2 0 432,3 6-660,4-7-55,5 4-313,4-10-249,4-2-424,2-2 210,1-2 177,1-3 231,1-2-3084,0-1 3586,0-3 348,-1-1 336,0-3 359,-1-1 275,3-9-154,-6 1-284,2-6-309,-8 1-395,-2-2-301,0-1-129,-3-3-238,-2 0-254,-1-1-147,-3 1 52,0 2 92,-1 3 122,0 2 80,-1 3 3495,-8-3-3337,6 7 149,-6-1 153,9 7 110,1 2 141,1 1 53,1 0 165,0 3 274,2 2-527,1 4-538,1 2-449,1 2-936,5 2-2635,3 0 3325,7 1 1,-6-7 0,0-2 0</inkml:trace>
  <inkml:trace contextRef="#ctx0" brushRef="#br0" timeOffset="316">3248 1409 26945,'18'5'56,"2"5"-51,3 21-5,4 3-73,0 13 1,-1 5-972,1 4 1041,-3-3 1,-4-2-9,-13-10 11,-4-5 16,-2-7 216,-6-8-192,-12 0-1,-1-10-17,-10-2 6,7-7 0,-1-5 89,2-3 30,0-5 99,3-4-62,2-3-76,5-3 708,4-3-653,9-20 7,6 11-3462,9-14 3422,4 16-63,4 1 6,4 3-108,3 2-3,2 2-80,2 4-125,1 2-646,1 5 227,1 1-475,-1 5-1030,-1 0 2167,3 4 0,-19 1 0,-3 1 0</inkml:trace>
  <inkml:trace contextRef="#ctx0" brushRef="#br0" timeOffset="759">4472 978 28424,'-3'-57'207,"1"1"1,0 5 0,-3 11-922,-8 22 468,0 8 268,-6 10 650,4 10 402,-6 11-392,7 12-2011,-2 10 1767,1 11-232,6-23 0,2 3 147,-1 3 1,0 1-186,1 5 0,-1 0-315,1 2 0,-1 4-118,2-1 1,0 5-1,0-3-663,0 9 0,0 3 793,3-12 1,-1 5 0,2 1 0,0-6-1214,2 13 1,1-2 1090,1-8 1,1 2 0,1-5-261,5 1 1,2-3-441,3-2 0,3-2-30,3-3 0,2-2-493,3-3 0,2-2-672,3-3 1,1-3-2475,-1-4 1,1-2 4562,-3-4 1,-1-2-1,2 0 1,-11-7-1</inkml:trace>
  <inkml:trace contextRef="#ctx0" brushRef="#br0" timeOffset="1107">5237 1566 29173,'1'-9'1281,"-1"2"-1047,0 7 1242,3-67-1789,-4 44 199,1-14 0,-1 3-80,-4 26-223,-1 4-369,0 2 587,2 2 186,-2 4-356,1 5 399,-1 4 2,-2 17-48,2-4 203,-1 12-245,3-6-484,2 1-100,0 1-579,2 2 264,1-1-3768,8 13 4696,2-9 0,-1-6 0,-3-17 0</inkml:trace>
  <inkml:trace contextRef="#ctx0" brushRef="#br0" timeOffset="1452">5527 1157 21185,'-7'-5'2015,"-23"-10"0,-6 1-1931,9 8 18,-11-7 1,1 2 79,15 13 59,3 3-48,3 2-4,4 3-282,3 4 302,2 2 97,2 22-276,4-13-122,4 14-78,4-21 8,6-1-42,2-4 46,3-2 75,0-4 37,3-4 64,-1-1 116,0-5-16,0-2-17,0-5-12,-2-2 91,5-9-96,-8 4 22,1-9-16,-9 7-18,-2-2-16,-3 1 0,-1 0-11,-1 1 39,-5-6-56,2 8-11,-4-1-11,1 10-12,0 4-89,-10 10 5,5 3-72,-8 9-101,8 1-124,1 2-201,2 4-336,1 3-633,2 3-2581,1 2 4138,1 6 0,2-18 0,0-1 0</inkml:trace>
  <inkml:trace contextRef="#ctx0" brushRef="#br0" timeOffset="1986">5715 1401 21383,'2'-4'2957,"-1"2"-1047,-1 2-1882,23 8-22,-14 6-6,18 11 0,-21 2-6,0 3-5,-3 0 22,-1 1-347,-1 1 341,-4-1 97,-1-2-97,-4-3 1,1-4 11,0-5 33,2-6 40,2-5 10,1-4 326,2-6-353,3-4 11,2-7 112,13-16-118,0 4-687,9-11 671,-5 10 5,2 0 0,0 2-11,0 2 17,-3 4-17,-2 3-11,-3 4-6,-4 5-5,-3 4-23,-3 3 0,-1 4-5,-2 5-12,1 4-11,-2 7 17,-1 2 6,-1 4-6,0 1-11,0 2 693,0-2-694,-1 1 1,0-4-11,4 6-1,3-12 18,5 2 5,2-12 0,3-4-11,2-2-1,4-5 1,1-3 6,2-7 5,2-1 0,0-4 11,0-1-6,0-3 7,-2-1-7,-2-2-814,-2 0 815,-3-1 22,-2 1 6,-2 1-1,-3 2 23,-1 4 6,-3 3 22,-2 4 22,-2 4 73,-2 4-128,0 2-18,-2 2 804,-1 2-820,-1 4 0,-1 2 0,-2 11-6,1-3-6,2 8-27,1-3 11,2 0-28,1 3-23,2 0-72,1 3-113,2 0-234,1 2-382,0 2-1151,3 0-456,-1 3 1676,4 3 0,-7-17 0,2-1 0</inkml:trace>
  <inkml:trace contextRef="#ctx0" brushRef="#br0" timeOffset="2165">6708 1150 21537,'-56'7'-3081,"11"-5"0,47 4 1</inkml:trace>
  <inkml:trace contextRef="#ctx0" brushRef="#br0" timeOffset="2382">7025 932 28061,'-3'-41'26,"-1"-1"1,2 4-1,-2 8-262,-1 20 406,1 6-275,0 4 120,-1 7-63,-1 24 13,2 1-324,-1 22-238,4-4 585,0 8-1180,3-12 0,1 2 1138,-1-10 1,0 2-136,0 6 1,2 5 0,-1-3-1339,0-1 0,-1-1 942,0-4 1,1 1 0,-1-1 584,0 13 0,0-5 0,1 6 0,-1-1 0</inkml:trace>
  <inkml:trace contextRef="#ctx0" brushRef="#br0" timeOffset="2707">6811 1736 21255,'9'-40'-138,"0"0"0,0 3 0,5 10-260,19 21-162,8 2-241,6 0-280,5 0-224,3-1-1079,0-1 990,-2-2 329,-3 0 404,-5-3 387,-5-2 442,-6-1 285,-5-2 782,-6-3-249,-5 0 851,-6-1-531,-5 2 564,-3 1-689,-1 3 1122,-2 1-1418,0 2-129,0 2-112,1 1 426,0 0-146,2 2-588,-1 1-112,1 2-67,-2 3-40,-1 0-16,0 2 0,0 2-23,0 5-33,1 4-22,0 5-7,2 4-16,0 4-56,5 17-218,2 6-23,0 1-561,0-4 29,-3-16-555,0-3-1400,-2-3 2784,-1-2 0,-3-10 0,0-3 0</inkml:trace>
  <inkml:trace contextRef="#ctx0" brushRef="#br0" timeOffset="2877">7680 1093 22991,'-4'61'0,"2"-13"0</inkml:trace>
  <inkml:trace contextRef="#ctx0" brushRef="#br0" timeOffset="3219">8340 1383 22071,'0'-7'2824,"0"2"-629,0 5-1993,-63-56-2666,34 42 2520,-11-16 0,-1 5 5,7 29 387,-5 3-398,-2 6-5,-2 4-6,2 2-22,3 0 499,6 2-527,5 9 0,13 2 5,8-1 17,13-5 12,8-11-23,5-3 11,4-3-6,5-2-33,2-4 28,2-1-1914,0-4 1903,-3-1 205,-1-5-150,5-10 12,-11 0 23,5-6 184,-8-5-101,-8 7-10,2-5-95,-8 12-57,-3 0 0,-1 6 3349,-1 2-3349,-1 6 130,-5 18-130,3-5 0,-4 16 0,4-6-337,2 13-610,4-4-1282,2 7 2229,5-7 0,-6-15 0,1-1 0</inkml:trace>
  <inkml:trace contextRef="#ctx0" brushRef="#br0" timeOffset="4308">8449 1724 32767,'44'-25'0,"-1"1"0,-2 1 0,-6 1 0,-8-6 0,1-1 0,-3-3 0,0-3 0,-2-3 0,0-4 0,-2-3 0,0-3 0,-1-3 0,-6 9 0,0-1 0,-4 9 0,-1 0-189,3-13 0,-1 0-153,-5 11 1,0 2-193,-1-1 1,0 0 34,-2 0 1,0 1 153,-1 2 1,-1 0-333,1-26 73,-6 10-38,-1 9 145,-4 9-11,-2 9 164,-2 9 828,-1 5-449,-11 10 174,2 7-901,-9 10 748,6 7-209,0 10 112,0 5 21,3 9 265,2 4-398,12-24 1,2 0-113,0 3 1,2 0 131,1 1 1,2 1 11,0 1 0,2 1 126,2 0 1,3 0-17,0-1 0,1 1 0,4-1 0,1-1-1,2-1 1,2-1-12,2-2 1,2 0 5,1-2 1,3-1-373,1-3 0,1-1 358,2-1 1,1-3 13,1-2 0,0-2-3,1-2 1,-1-2 13,29 6-313,-2-9 313,-6-7 17,-3-9-5,-8-5-1,-3-7-5,-5-3 39,-10-4 1,-1-3-12,1-7-17,-5 6 0,-4 0 23,-7-4-1,-1 0 35,-4 2-7,1 3 23,-1 4 140,-3 1-95,2 11 555,-3 0-611,2 10 1059,0 1-1115,-1 2 1786,-1 3-1798,0 3 1,-2 5 11,0 4 491,-2 13-513,2-3-7,2 12-21,2-10-107,10 14-11,0-9-505,15 22-2318,10-2-294,-6-11-2932,5-2 6200,-16-28 0,-8-7 0,-1-2 0</inkml:trace>
  <inkml:trace contextRef="#ctx0" brushRef="#br0" timeOffset="4447">9608 1086 20722,'-48'-2'-2458,"12"1"0,40 9 1,-1-3-1</inkml:trace>
  <inkml:trace contextRef="#ctx0" brushRef="#br0" timeOffset="4867">9899 1250 25662,'-16'-15'28,"4"3"-22,12 12-2258,0 0-2352,3 3 4604,2-2 0,0 1 0,-1-1 0</inkml:trace>
  <inkml:trace contextRef="#ctx0" brushRef="#br0" timeOffset="6559">9896 1359 23914,'-9'-5'2739,"2"2"-445,7 3 830,0 0-3334,-44-13-352,41 6-340,-32-9 562,53 7-584,1 2 866,3-1-99,4-1 74,2 0 8,2 0 117,15-5 135,13 0-448,-10 3-373,-2 2-3,-29 8 16,-5 2 16,-3 2 3,-4 2 373,0 3 250,-4 2 1,0 1 4,-1 2 7,-1 2-11,-3 1 4,-2 1 18,-9 16-34,5-12 0,-5 12 11,8-18 0,1 0 1,2-3-24,1-1 12,1-1 12,2-3 38,-1-2 157,1-4 695,0 0-869,4-4-16,-2 2-17,5-1 23,-1 3-18,1 1-5,2 4 0,-1 2 0,1 2-11,2 4 11,0 3-6,2 5-27,4 17 16,-6-4-674,2 12 680,-10-9-12,-3 4-50,-6 1 12,-5 2-1,-3-15 1,-2 0-95,-13 12 156,2-10 0,-4-3-1020,-8 0 1020,-12 2 17,18-18 72,-4-6 68,10-22 469,6 1-581,14-18 33,23-13-2930,3 7 2866,-3 10 0,1 1-8,16-16-358,5-1 352,6 0-827,1 2 827,3 2-1634,2 3 1634,0 2-6,1 4 755,-17 12 0,5-1-760,9-4 0,3 1 11,-1 0 0,0 0-220,5-1 0,-4 2 220,6-5 5,-16 7 691,-22 7-673,-5-2 2511,-7 5-2506,-4-2 145,-9 6-173,-4 0 2456,-6 2-2456,-2 2 6,-2 0 10,-13 4 7,8 3 5,-20 11-861,19 0 855,-9 8 1,11-3-18,1 2 1,2 2-302,-1 11 302,11-8-6,0 7 5,13-14-10,5-2 5,6-2 0,7-2-11,6-3-242,2-3 259,3-4-6,-1-2 5,14-7 12,-11-4 76,7-5-71,-13-3-10,-3-2 111,6-12-95,-10 5 44,2-9 1,-10 10 0,-4 0 39,-1 2-26,-2 4 14,-2 2 257,-1 4-251,0 4 695,-2 3-739,0 3 245,0 2-301,-4 6 29,-2 0-13,-4 9 0,0 1-5,0 2-17,2 4 0,2 1 17,2 1-23,2 1-10,6 8-18,4-8 0,17 10-516,1-19 544,14 1-11,-4-12 6,4-2 5,3-5-5,-1-4 6,0-5-1,-2-5-11,-2-4 0,-3-5 1,11-19 10,-14 7-800,-12 11 1,-1-2 805,2-14 11,-5-6 0,-2-3-1140,-6-5 1129,-1-4 2,-5 28 1,0-1 0,-1-1 0,0 0-1,1-1 1,-2 1 5,1 1 1,-1 1-3,1-26 16,-2 8-2191,-7-4 2208,4 25-5,-6 0 255,6 25-272,-1 6 982,0 6-983,-1 6 944,-2 8-943,1 5 0,0 9 2055,2 7-2072,1 6 6,3 8-6,0 5-1484,2-29 0,1 1 1467,0 0 0,1 0-14,1 0 1,1 1-428,0 0 1,0 0 339,1 0 1,0 2-384,2 14 0,1 2 179,-3-13 0,1-1-719,2 13 1,0-3-192,4 13-180,1-6-367,-1-11-1615,-2-7-5199,-3-11 8593,-3-9 0,-3-9 0,-1-5 0</inkml:trace>
  <inkml:trace contextRef="#ctx0" brushRef="#br0" timeOffset="6876">11429 1550 19485,'-23'-41'782,"-1"-1"0,3 4 1,5 8-358,10 19 1071,3 0-1373,2 3-73,7 0-27,4 1 431,10-1-454,6 1-12,7 1-2909,6 0 2904,3 1 0,-9 2 1,1 0-1,17-2 6,-17 2 0,0 1-17,10-3 0,-3 0 22,-4-1 6,-3-2-89,-5-1 106,-3-2 0,-5 0 78,1-8-22,-9 4 6,-2-3 3154,-9 7-2651,-9-3 370,1 7-711,-7-2 112,5 7-168,0 1-40,0 0-10,2 1-23,0 1-17,-1 2-28,1 2-28,0 5-11,0 2-5,2 5-12,0 16-22,3-2-28,5 12-90,12 11-28,1-12-1451,1-4 0,1-1 689,7 7 51,-9-16 0,0-1-5055,4 9 5923,1 1 0,-11-18 0,-2-2 0</inkml:trace>
  <inkml:trace contextRef="#ctx0" brushRef="#br0" timeOffset="7066">12043 952 23590,'-1'38'-645,"6"13"1,-4-30 0,5 7 0</inkml:trace>
  <inkml:trace contextRef="#ctx0" brushRef="#br0" timeOffset="7410">12585 1205 21047,'1'-5'2974,"-1"2"-963,0 3-1776,-67 11-892,38-2 713,-12 0 0,1 2 284,16 4-284,3 2-28,5 2-5,4 0-1,4 2 98,4 0-109,2 0 45,17 14-56,-3-15 6,16 10-12,-5-19-16,3-1 22,3-3 0,1-2 5,0-2-5,1-2 11,-2-2 1,-4-4 437,-3-3-404,-4-4 11,-4-4 5,-4-2 6,-4-3 1,-3-3-12,-2-2-637,-3-1 642,-2-1-3199,-3 0 3211,-1 0-17,-3 2-2046,-7-5 2023,3 9 1,-6-1-6,5 12-39,0 3 11,0 4 228,-5 2-335,6 6 2219,-2 3-2381,7 4 3258,3 1-3611,3 3-319,2 1-565,3 2-1614,4 0-6711,1-1 9084,1-2 0,-2-7 0,-2-4 0</inkml:trace>
  <inkml:trace contextRef="#ctx0" brushRef="#br0" timeOffset="7714">12835 1312 26950,'14'52'17,"0"-1"0,-2-9 0,-1-3-23,-2 7-1269,-4-14 1264,-1 0 0,-1-2 26,1-2-15,-1-3 0,0-6 313,1-5-279,-1-5 5,-1-5 6,2-3 33,6-11 611,0-2-622,6-9 11,0 2 6,1-3 17,1-2 22,2 0 309,0 2-320,1 0-22,2 4-29,-1 2-10,0 4 21,9 4-55,-6 4-6,6 7-3403,-8 6 3370,1 5-17,-2 4-200,-1 4 110,-3-1-95,-4 3-207,-4 0-415,-2-1-902,-5 1 1748,-1 0 0,-2-11 0,0-1 0</inkml:trace>
  <inkml:trace contextRef="#ctx0" brushRef="#br0" timeOffset="8424">14120 1351 24009,'5'-48'245,"1"-1"0,0 5 0,0 7 1485,-1 17-1460,2-3-306,-3 8 27,1 0 616,-3 7-654,-1 4 198,-1 1-392,0 2 1081,0 7-1176,0 3-129,0 8-1484,-1 18-555,0-5 1656,0 20 0,0-29 0,1-1 0</inkml:trace>
  <inkml:trace contextRef="#ctx0" brushRef="#br0" timeOffset="8614">14198 1689 24991,'-8'51'40,"0"0"0,0 0 1,1-3-1,-1-2 1,1-5-35,-8 18-34,-1 1-79,-1-17 1,-2 0-18,3-9 1,-2-1-1155,-8 12 0,-3-2 841,3-12 0,-1 0-4479,-16 11 1,-1-1 4334,14-13 0,1-2 0,-3 3 0,4-5 1,11-10-1</inkml:trace>
  <inkml:trace contextRef="#ctx0" brushRef="#br0" timeOffset="10772">15700 1270 20921,'-50'-10'95,"0"1"0,3 1 1,6 8-40,4 33-17,11-4 0,0 2-16,-14 19-1233,16-16 1,1 1 1203,-2 14-11,15-15 1,2 0-24,-2 15 1,10 11 75,23-11-86,3-16-6,4-9 0,3-4 0,15-2 33,-15-8 1,1-3-28,19-3-1,2-5 18,0-5 16,-1-5 28,-2-4 6,-18 1 0,-1-1 22,15-9-11,-19 7 0,-1-1 539,3-7-483,-5-2-6,-6 1 12,-6 1-1708,-5 2 1805,-4 4 1134,-3 4-1237,-4 6 754,-4 5-833,-4 2 419,-6 7-407,-24 21-79,13-5 3412,-15 16-3345,22-4-10,7-9-1,3 6 125,11-10-64,5-2-48,6-2-38,19 4 87,-4-8-658,13 2 621,-8-9 41,14-4-119,-11-3 70,7-4 399,-18-5 80,-3-2 335,-4-1-17,1-12-138,-8 5-73,1-9-49,-7 5-104,-1 0-141,-3-13-321,-1 9-349,-5-16-131,-2 22 39,-4-4 50,0 13 48,-1 4 85,-2 2 620,-3 4-572,-9 4 89,5 4 8,-6 2 91,10 4-24,2 1-70,4 2 70,2 2-241,4 1-117,2 1-115,4 1-202,5 1-281,4-2-302,6 0-475,5-3-1245,3-3-1534,4-2-1759,-1-3 6335,-2-3 0,-11-1 0,-6-2 0</inkml:trace>
  <inkml:trace contextRef="#ctx0" brushRef="#br0" timeOffset="11698">16492 1550 17587,'20'-41'689,"1"0"0,-3 4 1,-4 7-215,-13 16 1768,0 3-1857,-1 1 657,0 4-819,-1 2 293,0 2-472,0 1 1231,0 4-1276,-1 3 17,0 7 5,-2 7 6,2 5-17,-2 6-272,1 4 261,0 3 11,0 2-11,1 2-491,0 0 491,1-3 0,0 0 11,0-5-17,1 4 29,0-10 281,1-5-209,0-13 6,2-8 5,2-5 500,3-3-539,3-4 11,3-5 161,14-14 239,-4 4-32,9-10-118,-9 7-665,1-1 619,1 0 2,-1 1-27,0 2-42,-2 3-302,-2 4 14,-3 5 152,1 4-4,-7 6 7,1 1-53,-5 6-191,-1 3-41,1 5-68,0 5-19,0 3-43,-1 4-36,1 1-27,0 3-17,1 0 135,0-1-94,2 1-113,1-2-78,2 0-114,1-2 548,3-3-1809,13 3 486,-5-9 22,11 1 216,-8-10 406,2-2 673,1-5-739,2-3 1224,2-4 118,0-4 626,1-4 122,-1-2 108,-3-4-40,-1-4-152,-3-4-110,-1-3-136,-1-4-349,-2 0-3073,6-17 2452,-10 15 2,1-9-21,-15 21-2,-3 6-32,-6 4-50,-7 6 215,-6 3 69,-8 6 0,-7 2 697,-6 6-651,-21 12-112,12 1 1842,-11 10-1862,22-4-11,7 2-525,3 2 530,5 2-27,0 27 19,10-22-22,3 18-7,14-29-24,7-4-16,8-3-88,26 0 63,-7-8-203,19-1 212,-15-10 40,-2-5 207,-2-6-148,-3-7-1,-5-4-1577,-4-5 1592,-4-4-2,-3-4-766,-2-4 766,-3-5-1,0-3 1,-2-4 27,-2-2 12,-1-1-17,-2 2 27,-3 3 1,-2 7-6,-4 3 1154,-1 6-1131,-1 1 28,-2 2 10,0 4-4,-2 6 292,2 5-343,-2 5 1725,2 6-1747,0 3 1164,0 7-1221,-1 5 96,-1 9-113,0 7 34,-1 6-5,-1 6 11,1 3-6,0 5-2142,1 1 2142,2 3-11,0 2-2691,0 1 2685,0-1-28,-1 1-917,2-18 0,0 0 883,-1 16-988,1 10 989,3-26 346,0-4-347,4-4 1498,0-7-1463,1-3 2207,4-4-2179,0-6 2485,3-2-2497,3-8 23,2-1 78,30-24-56,-16 8 3,-6 3 0,-1-1 13,5-7 1,0 0 17,2 0-1,0 0-153,0 3 159,-2 3 23,-4 4 16,-6 4 12,-7 4 27,-4 3-72,-7 7 997,-9 11-1059,-1 3 161,-8 8-183,3-4 11,-1 2-23,1 0-10,1 1-3410,3 0 3354,3 0-62,2-2-96,2 1-671,5 7 100,1-6-370,5 3-816,-1-9-5178,1-4-2649,0-2 9411,-2-3 1,-4-4-1,-2-3 1</inkml:trace>
  <inkml:trace contextRef="#ctx0" brushRef="#br0" timeOffset="11879">18522 1279 25075,'-30'-41'133,"0"0"0,3 3 0,6 10-145,18 24 73,1 3-145,2 0-255,7 9-132,0-1-1998,14 20-1385,-5-5 3854,8 14 0,-15-20 0,-1-1 0</inkml:trace>
  <inkml:trace contextRef="#ctx0" brushRef="#br0" timeOffset="12236">18638 1598 20761,'3'-3'3238,"-1"2"-561,-2 1-2554,28 20-112,-21-6 12,21 18-18,-28-11 7,-1 1 10,-5 19 0,2-15-16,-3 14 22,2-22-6,2-3-22,-1-2 40,2-4-18,0-3 45,1-4 34,1-1-28,2-9-28,2-1 39,4-9 100,9-9-77,-1 2-1449,8-8 1459,-3 8-2913,0 2 2902,2 0 51,10-4-96,-9 8-218,8-1 180,-12 11-1,-3 4-16,1 2 947,-2 3-936,11 7-40,-7 2-27,7 6-1986,-11 0 1868,-2 0 52,-3 2-377,-4 0-375,-2 1-5662,-5 10-3300,-2-7 10369,-2 3 0,1-16 1,1-4-1</inkml:trace>
  <inkml:trace contextRef="#ctx0" brushRef="#br0" timeOffset="13551">19024 1714 11939,'4'-2'8016,"-1"-1"-3905,-3 3-3837,5-59-167,-11 42-12,0-45 162,-34 55-178,14 3 16,-16 0-22,21 3 0,-2 2-6,-1 1-6,-1 2 1,-1 4-12,-3 0 13,-1 4-2,-1 0-1502,-1 2 1491,1 0-5,1 1-23,2 1-5,3 0-6,5-2 6,-1 6 136,8-2-41,3-1-21,6-3-11,5-2-35,2-4 1497,2 2-1511,1-5 45,2 0-115,0 0 49,6-1 16,-3-1 45,5-1 41,-6-2 21,0 0-3,0 0-46,-2 0-137,-2-1-7,0-1-29,0-2-45,-2 0-57,1 0-161,0 0-1093,3-4-312,-2 3-2971,3-2-4565,-3 2 9292,0 2 1,-3 1 0,-1 1 0</inkml:trace>
  <inkml:trace contextRef="#ctx0" brushRef="#br0" timeOffset="14315">18524 1940 24643,'23'-40'184,"0"0"1,-1 2 0,-1 6-39,3 8-5683,2-3 5655,1-3-12,3-3 1336,1-3-1346,2-4-12,1-5 172,-11 11 1,1-5-215,0-4 0,0-1-842,0 0 0,-2-1 811,-1-1 0,-3 3-6,-6 10 1,-1 2 2,-1-1 1,-1-1 2,0 2 1,0-1 632,0-9 0,-1 0-571,2-15-8,-5 23 0,-1 2 276,-1-11-245,-3 21 449,-1-2-534,-1 20 2196,-2 8-2157,-9 16-27,1 6-1,-10 18 12,3 2-1749,-4 9 1740,10-24 1,0 1-4,0 2 0,0 3-762,-4 12 1,0 6 0,0-3 739,2-1 0,0 0-440,0 2 1,0 5 0,2-7 433,4-7 1,3-4-353,1 0 0,1 0 332,1-1 1,1-1 443,1-2 1,1 0-503,1-2 0,2-1-151,4 28-129,5-7-157,4-8-168,1-7-252,0-8-308,-1-7-504,-2-7-6487,2-7 8240,-7-7 0,0-2 0,-7-2 0</inkml:trace>
  <inkml:trace contextRef="#ctx0" brushRef="#br0" timeOffset="14724">18655 1720 25208,'25'-56'135,"6"11"-119,18 41-10,-10 1 0,0 1-1749,24 0 1745,-21 1 1,0 0 0,0 0 1,-2 0-16,22 1 9,-24-1 0,0 0-870,7 1 856,-4-2 6,-6 0 582,-4 0-565,-2-1 5,-12 0 0,-3-1 6,-11 2 809,-1 0-809,-3-1 1219,-2 0-1163,-5-3 16,-1 1 29,-3-3 56,3 2 27,1 0 46,1 0 16,2 0-17,1 1-16,1 1-51,0 1-45,1 1-10,0 2-102,1-1-5,-2 4 0,0 3-17,-4 5 16,-1 5-4,-3 5 4,-5 15-620,4-5 604,-4 12-11,8-12 11,0 3-360,3 16 293,2-11-68,2 11-66,5-19-2210,3-2 1891,3-3-1765,4-4 1024,2-4-523,1-4 1784,3-4 0,-9-5 0,0-1 0</inkml:trace>
  <inkml:trace contextRef="#ctx0" brushRef="#br0" timeOffset="14909">19657 1381 23890,'-25'-41'-1428,"8"14"627,31 47-1142,1 3-2729,2 2-5159,-2-1 9132,-1-2 1,-8-11-1,-1-4 1</inkml:trace>
  <inkml:trace contextRef="#ctx0" brushRef="#br0" timeOffset="15307">19960 1514 20386,'0'-4'3859,"0"1"-1170,0 3-2678,-26 11-11,17 3 5,-20 11-5,24 2-300,1 1 322,-3 11-16,1-8-748,-2 8 747,0-14 7,-1-1-1,-2-2-6,0-3 1,-5 3 5,5-7 295,-5 4-267,11-11-33,0-1 16,3-5 1208,2-2-1225,0-4 7,0 2 21,0-7-44,0 6 11,0-1 11,0 4-162,0-1-79,0-1 29,0 1-92,2-2-133,0 1-186,2-1-383,1 0-712,2-1-3176,0-2 4909,3-1 1,-4 3 0,-1 0-1</inkml:trace>
  <inkml:trace contextRef="#ctx0" brushRef="#br0" timeOffset="15790">19973 1563 25802,'-20'-50'201,"1"13"173,8 45-313,-3 5 111,-2 4 7,0 3-49,-1 4-26,0 3-303,0 2 304,0 2-9,1 1-14,3 0-12,3 1-100,3-2-15,4 1 13,5-3-16,5-1-3229,5-2 3222,7-3 16,4-3-15,5-3 44,17-1 40,-10-6-161,12-2 214,-17-6 23,-2-5-2109,-1-3 1994,-2-4 7,-2-3 1958,0-3-1967,-4-2 6,0-4-11,-4-3-4,-2-4 101,-3-3-6,-4-4 5,-4-1-539,-4-1 517,-3-1 22,-4 2-1636,-3 3 1642,-2 3-4,-3 4 2005,0 4-1927,-20-1-139,14 13-102,-14-2 97,17 13-28,1 3 594,1 1-593,1 6 3229,1 2-3279,3 4-51,1 3-73,4 3-117,2 2 232,4 2-602,4 2-3349,18 24 1153,-4-21-4040,16 15 6908,-6-27 1,-13-10-1,1-1 1</inkml:trace>
  <inkml:trace contextRef="#ctx0" brushRef="#br0" timeOffset="16126">20366 1665 21246,'42'-43'678,"-1"0"0,-4 4 1,-6 8 278,-13 17-687,-8 7 950,-1 1-1140,-7 8 352,-4 6-334,-2 6 164,-2 5-202,-4 6 0,-4 18-46,2-7-4,4-5 0,-1 1-41,2 6 32,-1 11 10,6-17-18,0-2 17,2-5-11,3 2 10,-1-12 6,3 0 11,-2-12 2,2-2 14,0-3 1,2-4 0,4-4 592,1-4-497,12-16-51,-4 4-1157,9-11 1163,-6 9 4,2 1-146,3 0 128,2 3 0,2 1-10,1 4-17,-1 2-528,-1 5 527,-3 2-12,-3 4-22,-3 2 11,0 3-22,-2 4-12,0 2-6,0 3-10,-2 4-56,-2 1 677,0 10-1266,-6-4-604,-1 7-1751,-7-5 3022,-3 4 0,1-11 0,-1-1 0</inkml:trace>
  <inkml:trace contextRef="#ctx0" brushRef="#br0" timeOffset="16600">21967 1291 32767,'-1'-7'-217,"-1"1"-2516,2 6 5683,0 0-2950,-3-55 0,4 47 0,-2-37-1110,4 61 504,4 24 1,-4-23 0,2 12 0</inkml:trace>
  <inkml:trace contextRef="#ctx0" brushRef="#br0" timeOffset="16781">22021 1928 23175,'-13'48'166,"-1"-1"0,0-2 1,1-5-66,-7 1-62,-4 3-17,-5 4-22,-5 4-17,14-25 1,-1 1-251,-3 0 0,-1 1 121,-2 1 1,-2 0-267,-2 1 0,-1-1-1698,-3 2 1,1 0-2807,1-4 1,2 0 4720,2-2 1,3-3 0,-3 1 0,12-9 0</inkml:trace>
  <inkml:trace contextRef="#ctx0" brushRef="#br0" timeOffset="18460">23483 1675 22683,'3'-8'2531,"-1"1"-1971,-2 7 152,27-73-236,-16 39-266,6-11 0,-3 3-132,-9 22-39,-2 8-16,-3 11-29,-3 12 17,-2 1-5,-3 14 16,-10 20-279,4-6 252,-5 16-1463,7-12 1384,3 1-118,1 1-656,6-12 1,1 0-1624,3 17 2481,2-15 0,0-2 0,2-9 0,2-2 0</inkml:trace>
  <inkml:trace contextRef="#ctx0" brushRef="#br0" timeOffset="18823">23944 1250 19494,'-22'-39'323,"0"-1"0,2 4 1,0 10-139,-1 25-62,0 2-3950,-1 4 3917,2 3 1401,0 5-1430,1 2 12,-2 14-56,7-7-6,1 19-16,11-18 950,5 6-895,13-4 1,-1-7 409,10 2-387,1-6-67,-5-6 39,4-1 3457,-2-5-3406,-7-5 76,3-1-55,-9-4 23,-1-3-5,-2-1-7,-1-3 91,-1-12-113,-2 6 113,-2-18-119,-3 18 12,-2-5-27,-2 12-29,-3 3-17,-1 2 0,-2 3-33,-15 2-51,9 5-39,-11 4-84,15 5-219,-1 3-481,2 3-1445,2 3 2313,1 5 0,4-11 0,2 0 0</inkml:trace>
  <inkml:trace contextRef="#ctx0" brushRef="#br0" timeOffset="20151">24059 1721 15504,'1'-6'5580,"0"2"-4297,-1 4-683,16-64-1338,-10 42 934,4-14 0,-1 1 164,-4 23-23,0 1-115,-1 3 373,-1 3-440,-1 2 69,-1 2-81,-1 6-103,0 3 17,-1 7-17,-2 3 594,-2 4-553,-10 31-81,5-20-4,-5 21-6,7-26 49,2-3-4,0 0-2,2-3-12,-1-2-15,3-3-10,0-3 21,0-2 50,2-6 112,-1-2 26,1-3 118,0-7-263,1-2 94,4-15-27,0 3 5,6-10 14,-1 4-2,1-3-37,3-2 103,10-17-101,-3 11 14,10-10-768,-7 18 738,2 3-19,1 4-71,8 1 75,-10 9-6,6 2-5,-13 8-35,0 5-43,0 4-18,-1 6-46,0 6-25,-1 4-33,-2 5-60,-3 4-37,-1 3-95,-2 2-151,-1 1-257,-1 3-2726,4 18-6172,-3-18 9196,2 8 1,-6-33-1,-2-7 1</inkml:trace>
  <inkml:trace contextRef="#ctx0" brushRef="#br0" timeOffset="20991">25235 1515 19462,'0'-7'4492,"0"1"-3966,0 6 864,0 0-1267,-69-47-3765,38 42 3678,-13-17 1,2 6 2,12 32 651,2 3-656,2 2-6,2 3 0,3 2-11,2 2-1,6 0 1,0 2-11,0 9-6,-3 21-309,16-14 321,5-13-7,5 9 6,4-18-16,3-1-1,3-5 12,1-1-6,1-4-399,0-2 410,-1-4 112,10-3-118,-13-3-5,8-4 11,-17-1 285,0 0-285,0-1 3392,-4 2-3391,0 0-1,-4 2 17,0 0-23,-4 0-5,0 1 0,-4-1 0,2 1 0,-1 0 0,2 0 12,2 0 32,0 0-60,4 4 16,3 4-12,1 1 24,2 2-7,-3-2 1,1-1-1,0 0 18,7 3-18,-2-3-3391,6 1 3386,0-3 6,2-3 5,2 0 6,2-3-2280,0-2 2280,1-2-943,-2-4 960,1-2 1790,-2-1-1768,-2-2 6,-1-2 89,5-11 2602,-8 5-2680,3-11-6,-8 8-1255,-4-1 1272,-2 0-736,-2 0 714,-1-1-339,-2 1 327,-3 0 0,-1 2-5,-2-1 101,-1-5-85,1 8 1,1-4 2884,3 12-2890,2 2 1016,0 3-1027,1 4 527,0 1-544,0 1-45,4 5 17,0 2-5,11 8-1,-4-1 6,7 4-11,5-1 11,-3-4-11,10 2 5,-5-7 0,1-1-5,1-3 11,0-1 0,-1-3-3386,-1-1 3397,-1-3-11,-1-2 6,-1 0-12,5-8-2251,-9 4 2268,3-4-364,-11 4 365,-2 2 2098,-3 1-2020,-2-3-51,-2 4 67,0-4 3059,-1 7-3137,0 0 783,0 4-823,0 1 18,-2 6 11,1 1-6,-3 7 17,-1 13-3431,2-4 3392,-1 12-57,2 5 35,1-8-29,2 10-55,2-12-51,4-2-180,2 1-217,2-3-191,1 0-421,1-3-576,-1-2-1422,0-4 4023,2-2 0,-8-8 0,1-1 0</inkml:trace>
  <inkml:trace contextRef="#ctx0" brushRef="#br0" timeOffset="21348">26108 1802 15916,'1'-5'6183,"-1"1"-923,0 4-5198,-4-50-40,2 37-22,-2-37-11,4 50 0,1 0-12,3 1 18,13 2-6,2 0 16,13 2-33,-1-4-39,15 1 39,-10-2-281,7-3 315,-17-2-80,3-9 79,-9 2 34,9-24-27,-18 15 10,3-15 12,-12 17 5,-1 0-6,-3 1 12,-2 1-6,-3 1-11,-4 2 385,-8 0-346,3 4 23,-5 1 48,7 6-104,-1 2 5,-1 4-17,0 2-5,-2 5 11,-8 15-28,6-3 6,-5 12-6,10-4-386,3 3 352,2 2 12,3 2-584,4 1 517,1 1-124,6-1-151,3 0-297,7-3-1333,5-3 902,4-3-471,2-5-764,3-4-552,1-5-1175,0-6 4054,4-4 0,-16-3 0,0-1 0</inkml:trace>
  <inkml:trace contextRef="#ctx0" brushRef="#br0" timeOffset="21867">26613 1869 14751,'18'-46'2270,"0"1"0,-1 4 1,-4 5-1262,-3 8-197,-2 5-146,-2 3 437,-1-1-654,-3 9-74,1-1-84,-3 9 23,0 2-225,0 2-89,0 5 17,-2 3 0,1 6-11,-2 5 22,-1 2-23,0 4-16,0 1-297,1 2 308,0 2 0,0 0 12,1 0-12,-1 8 5,2-12-5,-2 2 0,3-16 11,-1-4 1,1-5 10,-1-3-5,1-4-6,2-5 308,0-4-302,3-4-17,1-4 0,2-4 11,1-3-6,10-17 7,-2 11-548,8-10 558,-6 16-3195,1 4 3195,-1 2-219,9 1 202,-8 8 1,6 2 0,-9 8-6,8 5-6,-5 3 0,24 23 18,-22-7 123,8 15-129,-19-13 3196,-5 0-3193,-3 0-9,-2 1 7,-2-2 354,-2-1-335,-3-2 17,-1-3 3,0-3 326,-1-3-299,2-4 78,-1-4 11,3-5-67,-1-5-51,4-5-64,0-4-12,3-1-4,1-5 10,4 0-10,4-3-23,9-10 58,-2 10-713,6-5 797,-4 15 17,-2 2-13,2 3-30,6 3-8,-6 4 0,6 2-13,-8 5-16,1 3-26,0 5-30,2 2-18,-1 4 18,0 0-3,-1 2-38,-3 0-25,-1-1-42,-2 0-84,-3-1 656,-3 1-863,-1-2-143,-2 0 8,0-2-621,1 1-1191,3-3-2782,0 1-632,2-3 790,-1-3 5014,-3-2 1,-2-3 0,-3-1 0</inkml:trace>
  <inkml:trace contextRef="#ctx0" brushRef="#br0" timeOffset="22765">27538 1753 26457,'14'-11'206,"2"2"-121,-5 11 0,5-1-52,5 0 16,4-1-29,5 0-507,2 0 509,1 0 2,0-2-115,-1-1 69,-2-4 7,-2 0 7,-1-3 383,8-8-49,-11 2-25,6-7 41,-13-5-148,-7 6-33,-2-7-35,-9 11-47,-8-6-324,-2 8 109,-9-2 109,2 9 311,-1 1-398,-1 2 156,1 2-87,1 1 70,1 2-104,1 1-60,-1 4-62,1 2 207,-2 8-6,2 3 226,-3 5-27,2 4-30,1 3-12,3 3-930,4 1 856,3 2-31,3 0-36,6 1-290,4-2 10,6-1-112,5-4 139,5-3 42,2-5-404,3-5 300,1-4 83,-1-6 41,0-3 27,0-6-2396,8-9 2394,-9-1 277,5-10-102,-13 1 213,-1-4 0,-2-3-11,-1-3-1,0 0 15,-1 1 358,0 2-635,0 5 65,-2 3 71,0 3 26,-2 6 20,-1 3 17,-2 5 13,0 2 95,0 1 3388,-1 5-3487,2 1-26,0 6-124,0 3 128,0 2-223,-1 2-121,-1 1-69,-2 0-85,-1 2 100,-2 1 34,0 0 70,-3 1 49,-2 9 30,-1-9 34,-1 4 18,1-13 67,3-4 39,-1-4 53,2-2-18,1-3 7,0 0 42,3-3 16,2-1 30,2-3-50,3 0 88,1 0-58,-1 2 61,2 1-33,-3 1-47,0 1-14,-3 2-70,0 2-42,0 1-76,1 2-51,0-1-70,0 1-6,3-1-101,0-1-45,3-2-38,0-1 46,12-1 34,-3 0 31,9 0 30,-7 1 4,2 1 43,2 2-3321,2 3 3416,3 1 45,2 2 7,0 0-6,-2-1 6,-4-3-1,-6-2 12,-5-2 5,-5-1 85,-2-6-51,-3 0 17,-1-6-23,-4-2 12,0-2-1,-1-4-10,1-3-1,0-5 3392,0-2-3397,1-3 28,3-20-39,-2 10-34,1-6 0,1-2-6,2-6-924,-2 10 0,0 1 958,5-9-22,0-3 0,1-2 5,0 0-17,-1 2 23,-3 4 6,-3 7-130,-3 10 107,-2 10 0,-1 9 0,-1 8 0,-14 13 0,3 6 0,-13 12-2739,7 4 2739,0 4 0,2 5 799,2 4-799,2 4 0,2 4 0,4 4 0,2 4-933,2 1 933,1 2 0,2 0-639,2-2 639,2-1-158,3-4-111,0-1 2294,0-5-2557,0-1-20,-2-6-456,0-4 342,-1-5-2191,-2-6-6974,-1-6 9404,0-5 1,-2-7 0,0-2 0</inkml:trace>
  <inkml:trace contextRef="#ctx0" brushRef="#br0" timeOffset="23039">28636 1497 16185,'-3'-5'5522,"0"2"-284,3 3-5160,22-52-22,6 38-76,20-14 1,5 2-187,-21 23 0,1 4 206,29-2 0,-1 0-1001,-8 1 1007,10 0 5,-20 0-5,-16-1-18,0-1-816,-18 0-4735,-6 1 5563,-15-1 0,7 2 0,-8 0 0</inkml:trace>
  <inkml:trace contextRef="#ctx0" brushRef="#br0" timeOffset="24998">28198 1847 8528,'0'-6'7243,"0"2"-3238,0 4-9067,-8-62 5617,5 44-312,-1-16 1,-1 5 1562,4 26-1491,1 1 1323,0 1-1521,3 3-10,0 1 35,4 3 3392,1 2-3411,-1 2 4,0 3-2,-1 5 0,-2 3 8,-1 5 70,-4 18-154,-3-10 13,-2 13 7,-1-15 182,-4 22-534,5-20 356,-2 15-9,8-28 4,0-2 55,4 0-63,-2-6 18,3-1 149,-3-8-49,-1-2 23,0 0 569,2-2-616,-1-2-37,2 0-40,2-3 0,1-2 51,6-7-56,-3 1-14,5-6-10,-3 3 63,9-8-67,-3 4-1,7-5-10,-4 6 29,15-5-38,-6 7-431,11-4 437,-11 10-6,0 2 1,-3 3-2,-1 3-11,-4 2 0,-3 3-8,-5 3-11,-3 4 7,-4 5-1,-4 2 414,-1 4-430,-5 3-5,-4 3-50,-3 4-766,-2 0 336,1 3-489,1 1-1183,5 0-7650,2-4 9240,3-5 0,0-12 1,0-5-1</inkml:trace>
  <inkml:trace contextRef="#ctx0" brushRef="#br0" timeOffset="25540">29882 1271 17938,'9'-46'1018,"0"0"0,0 0 1,0-1-1,-1 1 1,-2 6-454,1-10-1670,-2-1 1464,-3 30-95,-1 8 622,0 7-813,-1 5 409,-1 9-359,-2 10 50,-2 15 18,-4 14-809,2-16 1,0 1 698,-2 6 0,-1 1-11,-2 7 0,-2 1-945,-1 5 1,-3 2 916,-1 5 0,-2 2-26,6-17 1,-1 1 0,-1 0-626,-1 4 1,0 0-1,-1 0 609,-2 4 0,1-1 0,-2 1-411,0 2 0,0 1 0,-1 0 390,0 1 1,-1 0 0,1 0-215,0 0 1,-1 1-1,1-1 59,1-1 1,0 1 0,1-1-214,1-2 0,0 1 1,1-1-873,2-4 1,1 0 0,0 0 1260,1 3 0,1-1 0,2-4 0,0-7 0,3-4 0,1-3 0,0 1 0</inkml:trace>
  <inkml:trace contextRef="#ctx0" brushRef="#br0" timeOffset="26701">30277 1854 14338,'13'-47'411,"-1"-1"0,0 5 0,-3 6 2462,-6 13-2330,0-7 1034,-3 10-1252,-8-5 569,-2 17-843,-10 1-18,-2 10 7,-4 4-1,-7 5 0,-5 7 199,-2 3-210,-3 4-28,1 3 23,2 2-7,14-6 1,1 1-154,-10 12 142,14-12 1,2-1-1,-1 7 1,8-3 22,6 4 11,20-7 17,17-4-22,8-11 2028,9-12-2023,-6-5-5,2-7 11,2-5 5,0-4 34,-2-4-11,-17 3 0,-2-3 11,10-15-28,-9 4 0,-3-7 36,-5-10 1,-3-1-68,-1 9 0,-1 0-403,0-13 1,-2 4 399,-1-6 40,-2 6 89,0-6-34,-4 22-10,-1-1 10,-2 25-21,-1 7-46,0 5-11,-1 2 672,-6 22-666,-12 33-62,8-15 0,-1 2-333,-1 4 1,0 0 346,3-1 0,1-2-5,1-7 0,1-1 13,1 2 1,-1 0-23,0 2 0,1-1-34,0 2 1,0-1-73,1-2 0,1 3-1370,1 22 1,2 1-645,6-18 0,1 0-2378,-2 8 1,3-5 4514,12-3 0,-11-32 0,-4-5 0</inkml:trace>
  <inkml:trace contextRef="#ctx0" brushRef="#br0" timeOffset="27049">30739 1854 17336,'2'-7'4167,"-1"1"-1903,-1 6-723,0 0-1344,-24-55-85,25 40-84,-15-41-3225,36 53 3208,4 0 0,8-1-327,27-5 316,-12 1 5,-17 2 1,-1 1 11,8-5 5,-7 2 29,-8 0 22,-6-1 22,-8 2-11,-5 0-23,-3 0 3127,-4 0-3126,-10-3 723,0 3-774,-10 0 1,1 3-1,-3 2 11,-1 0-11,-1 2 34,-11 3-11,11 0 5,-8 5 34,4 6-40,8-1-10,-4 7-6,9-2-1,2 2-16,2 2 0,-1 25-5,7-17-601,3 20 594,11-23-55,7-2-84,8-1-185,5-2-302,7-3-539,6-2-1063,5-2 2240,10-3 0,-26-5 0,1-2 0</inkml:trace>
  <inkml:trace contextRef="#ctx0" brushRef="#br0" timeOffset="27307">31648 1649 23540,'11'-39'369,"0"0"1,-1 3 0,-7 9-146,-16 22 490,-5 3-535,-5 0-84,-6 4 56,-3 3 130,-4 3-141,-18 15-101,14-1-2094,-10 10 2077,20-4-22,5 2-531,2 2 542,5 3-2285,4 1 2291,4 1-340,7-4 1,3 0 311,3 7 861,7 19-901,5-34 278,3-4-501,3-2-281,3-3-370,2-2-973,3-1-3933,3-3-3685,-2-3 9516,-3-2 0,-13-3 0,-6 0 0</inkml:trace>
  <inkml:trace contextRef="#ctx0" brushRef="#br0" timeOffset="27724">31756 1932 24160,'-22'28'148,"-1"0"1,-8 18-88,47-41-5,4-2-28,4-1 633,2-1-650,3-1-17,-2-2-3794,-1-1 3817,-3-3 399,1-4-383,-8 1 217,1-6-211,-10 2 22,0-4-33,-3-2 3110,-1-4-3121,-1-3 39,-1-4-23,-1-1 6,0 0 12,0 1 22,0 3 22,0 2 22,0 5 23,1 2 12,0 2-29,1 3 784,1 2-812,1 2-50,1 1 56,4 1-73,-2 2-17,5 1-6,-1 2-5,1 2-11,1 1 50,2 3-39,0 3 0,1 4-44,5 11 49,-4-3 1,3 10-6,-8-6 45,-2 3-51,-1 1-5,-4 0 5,-1 1-22,-3-3 23,-2 1-12,-2-4-17,-1 0-33,-2-4-90,0 0-196,2-3-307,0-2-567,3-2-1394,1-1 2621,5-2 0,-3-5 0,2 0 0</inkml:trace>
  <inkml:trace contextRef="#ctx0" brushRef="#br0" timeOffset="28076">32466 1900 26536,'-10'-16'101,"4"1"-96,14 11 1,2-1 0,2-2-6,1 0 0,2-1 5,-1 0-5,-2-1 11,-1 1 1,-1-2 4,-3 0-4,0-2 10,-3 0-5,-2-1 11,0-1 0,-2 1 17,-2 0-6,-1 1 6,-2 2 5,-3 1-384,0 1 373,0 2 6,-1 2 0,0 0-28,0 3 22,-1 0-5,0 1-18,0 2 391,0 1-390,-2 3-17,1 3 5,0 2-5,0 3-5,1 2-6,0 26 5,4-14-16,1 19-34,7-21-2043,2-1 1819,4-1-568,3-1 120,2-2-364,3-1-599,3-2-1328,3-4-3619,2-3 5982,5-3 0,-13-5 0,-1 0 0</inkml:trace>
  <inkml:trace contextRef="#ctx0" brushRef="#br0" timeOffset="28608">32737 1915 12580,'3'-5'7169,"-2"1"-7852,-1 4 1142,19-63-67,-13 44 488,5-16 1,-1 4-613,-8 25-77,0 2 824,-2 1-948,1 1 144,-1 1-200,0 7 3392,0 2-3374,-3 15-4,0-4 9,-5 18-9,2-14-3,-2 6 1,3-10 0,-1-1 13,2-2-43,-1-1-13,2-4-8,-1-1-8,2-3 14,1-3 22,3-4-12,1-3-24,4-5 36,1-2 6,1-3-1,2-1-5,1-1 0,1-1 11,1 0 1,0 1 4,-1-1-4,1 2-1,-3 1 25,1 2 26,1 0-9,-4 3-17,2 2 5,-8 3 0,0 3 11,-1-1-2,0 6-59,-1 2-29,0 7 14,-1 1-10,0 2-4,0 0 6,0 1-17,-1-2 5,0 0 39,0-2 21,0-1-6,1-1-1,0-2-5,1-3-7,0-2 3,1-2 5,1-2 17,1-1 10,1-2 1,1-2 13,1-4-9,1-2 88,8-15-78,-6 7-14,6-10-21,-7 13-12,1 1 1,0 1 0,1 2 21,1 2-6,1 3 16,8 1-17,-5 3 25,5 1-11,-6 3-5,-1 2-4,1 3-76,5 11 19,-6-3-31,1 6-143,-11-2-62,-3-5-691,-7 9 194,1-11-289,-4 3-513,3-7-1339,0-1-6356,2-3 9267,1-1 0,2-2 0,0 0 0</inkml:trace>
  <inkml:trace contextRef="#ctx0" brushRef="#br0" timeOffset="29110">33237 1908 18459,'-3'-2'4162,"1"0"-1776,2 2-2319,39-14-11,-21 8 39,39-13-50,-38 13 67,20-7-78,-20 4 0,8-3 78,-11-1-51,-7 3 130,4-11-51,-9 8 0,-1-5 5,-2 6 6,-2 2-33,-1 2 100,-4 1-44,-2 2-118,0 1-17,0 3-11,4 1-45,-2 1 17,0 3 12,-1 4 10,-2 11-5,0-1-12,-2 10 1,1 9-6,4-7-251,-1 10 201,6 0-6,5-12-34,4 9-61,7-15-482,17 7 135,-5-8-259,11 3-262,-10-10-905,-2-3-1919,-2-3-5303,-4-2 9146,-5-4 0,-8-1 0,-3-1 0</inkml:trace>
  <inkml:trace contextRef="#ctx0" brushRef="#br0" timeOffset="29926">33633 1879 10349,'-2'-6'8328,"0"2"-3090,2 4-4992,-14-29-196,10 21-10,-11-21-1,13 32 0,0 0 6,-2 5 5,1 1-5,0 2-6,-1 2 0,1 1 12,-1-1-6,1 1-17,-1-1-6,0 0 0,0 0-5,1-1 6,0-1-7,1-1 1,0-1 22,0-3 57,2-1 88,0-2 321,0-2-259,3-1-50,2-2-28,5-2 0,2-3 12,2-2-7,0-1-27,1-1-12,-1 0-16,0 0-23,-2 1-5,0 0-6,-2 2-17,-1 2-11,-1 1-6,0 1-16,-2 2-17,1 1-12,-1 0-10,0 2-1,0 4 6,1 2-6,1 5 1,0 2-34,0 3-45,0 1-174,1 1-319,-1 1-554,-1 0-1647,-1-1 2778,-1 3 0,-2-11 0,-2-1 0</inkml:trace>
  <inkml:trace contextRef="#ctx0" brushRef="#br0" timeOffset="30610">33128 2734 18327,'11'-50'735,"1"0"1,-2 5-1,-2 8 1350,-4 20-1749,-3 7 434,-1 7-709,-3 16 12,-1 4-11,-4 15-11,0-1-6,0 4-2654,0 3 2643,0 3 801,0 18-833,5-20 1,1 0-9,0-7 1,1 0-969,1 3 1,2-3 906,3-1-68,3-1-129,1-3-111,-1-2-140,0-3 2276,-1-5-2568,-2-3-1254,-3-3 588,0-4 2218,-5-3-3109,-3-3 303,-4-4-6,-3 0-213,-2-4 191,-2-2 1557,-1-2 532,-12-7 0,7 4 196,-9-6 1725,12 6 146,0 2 33,3-1-66,1 1-79,2 1 1372,-1-4-2039,7 5-264,1-2-233,5 4-231,2 2-168,3-1-90,3 0-55,4-1-46,5 1-66,2 0-40,3 0-34,4 1-27,3 0-17,2 0-3409,2 2 3386,1 0-702,1 2 646,1 0-129,0 1-78,0 0-224,0 1-369,-1 0-741,-2 2-1825,0-1-5444,-5 1 8872,-4 0 0,-11-1 0,-5-1 0</inkml:trace>
  <inkml:trace contextRef="#ctx0" brushRef="#br0" timeOffset="30990">33452 2527 26214,'11'-33'64,"0"0"1,10-16-31,-8 57 5,3 6 6,1 8-23,2 6 29,-1 9-12,-1 7-390,-2 7 391,-1 7-501,-8-26 1,-2 0 471,0 2 0,-1 0 0,-1 2 0,-1 0 0,-2 1 1,-3 1-7,1-3 1,-3 3-87,-5 4 1,-5 3 0,0-4-603,1-1 0,-2-2 558,0 0 0,-3 3 0,1-6-429,-17 16-399,-1-3-1096,0-4 2049,-5 2 0,20-23 0,2-2 0</inkml:trace>
  <inkml:trace contextRef="#ctx0" brushRef="#br0" timeOffset="31480">33790 3017 21047,'-2'-4'2492,"1"1"-688,1 3-1888,-17-33-96,12 25-240,-12-23-543,17 36-1591,0 3 2554,0 5 0,0-5 0,0 0 0</inkml:trace>
  <inkml:trace contextRef="#ctx0" brushRef="#br0" timeOffset="31651">33612 3427 19232,'0'4'3725,"1"-1"-1905,-1-3-1490,-11 66-2648,1-38 2419,1 12 0,-2-1 45,-7-16-471,-3-2 386,-2-2-66,-3-2-62,-3 0-449,-4 0-832,-3 1 1348,-9 3 0,20-10 0,0 0 0</inkml:trace>
  <inkml:trace contextRef="#ctx0" brushRef="#br0" timeOffset="33901">33815 3016 9010,'3'-5'4027,"0"2"1462,-3 3-5102,3-17-84,-4 11-85,0-12-61,-7 16-12,-3 1-5,-4 0-5,-4 1 100,-14 1-134,6 1 0,-10 3 10,12 1 113,-7 4-145,10-2-23,-3 1-23,14-3-10,4 0 44,4-2 51,1 1 50,3-1 50,3 0 157,10 3-257,0-1-28,7 3-28,-3-2-23,2 1 11,-1 0-16,0 0-6,-1-1 11,-2 0-16,3 1-7,-6-2-16,-1 1 12,-7-1 4,-2-1 1,-2 1 28,-1 2 11,-3 0-11,-2 2 11,-4 0-11,-4 2-12,-2 1 57,-17 15-79,10-10-11,-11 12 17,8-8-6,7-6 0,-7 5 12,10-9-12,0 0 0,3-1 11,-4 5-16,7-4-6,-1 3 0,8-8 0,2-1 11,0-1-5,3 1 27,5 1-21,1-1-1,4 2-17,-2-2 6,4 4-5,-4-3 5,1 7 5,-8-5-5,-1 3 17,-3-2-6,-3 2 12,-3 2-7,-15 8-3380,3-4 3387,-9 7 5,5-8-193,0 0 210,0 0-6,2 0-17,3-3 6,3-1-11,4-2 6,4-1 3444,2 0-3170,11-3-163,1 0-22,9-2 269,0-1-336,5 0-23,4 0-39,2 0-72,2 0-4295,17 3 2228,-11-2 1588,15 3 1,-32-5 0,-1 0 0</inkml:trace>
  <inkml:trace contextRef="#ctx0" brushRef="#br0" timeOffset="36033">33849 3129 9828,'2'-3'5315,"-1"0"-934,-1 3-3581,-3-60-458,2 41-205,-1-15 0,0 3 110,2 22-35,0 2 12,0 1 0,0 2-5,0 0-11,0 0-57,0 2-33,0 0-107,0 2 17,0 8 5,0 1 1,10 11-28,-16 1 5,4 4 11,-20 4 51,-12 22-684,6-9 622,4-3 1,0 0-1272,-4 9 1266,10-16 0,1 0-6,-6 13 16,2 0-16,0 0 6,3-4 5,1-2 0,4-3 17,1-4-188,1 6 177,5-14-6,0 2 23,4-15 190,2-3 521,-1-4-426,1-1 1659,0-3-1563,1-13-376,2 2 225,1-12-247,2 3-3398,3-5 3393,2-5-856,4-5 855,2-3-1974,4-5 1975,1-3 4,4-1-10,-7 15 0,1 0 5,10-14-3,-11 19 1,1 0 1758,10-9-1661,-11 13 1,1 1 797,-14 13-842,-2 5 3157,-2 1-3241,-2 2 28,-5 10 5,-1 2-6,-7 11 1,-2 2-3220,-4 6 3208,-2 3 12,5-6 0,0 2-1899,-10 16 1890,10-15 1,0-1-148,-6 14 150,3-1 0,1-1-319,2-3 319,2-4 5,0-4 1851,-1 3-1862,5-13 23,-2 1 2944,7-13-2927,1-3 72,2-3 319,1-1-196,0-4 533,1-2-745,-1-6 11,1-16-23,1 0 312,3-14-311,3 4-6,4-6-3163,5-4 3169,3-4 5,2 2-1165,-7 17 1,0 1 1187,6-10-73,5-8 112,-15 32-34,-3 2-39,-6 13-22,-1 1 2031,-1 5-2004,-3 4 1,-3 6 5,-13 17-33,4-2-40,-1-1 0,-1 1-206,-5 9-276,-7 15-504,10-13-1875,2 3-5345,3-3 8268,4-5 0,6-17 0,2-8 0</inkml:trace>
  <inkml:trace contextRef="#ctx0" brushRef="#br0" timeOffset="37356">7029 3148 22255,'-39'16'932,"-1"-1"0,0 1 1,-14 6-1,7-2-142,15 0-652,4 0 446,4 0-268,5-2-214,6-3 127,6-2 16,4-3-322,5-2-741,4-2-330,5-2 374,4-2 604,4-1-219,3-1 116,4-2 289,2 0 248,2-4 774,0-1 209,0 0-438,-2-1-270,-4 1-54,-3 0-93,-4 2-71,-6 1-28,-3 1-86,-3 2-23,-3 0-19,-2 3-730,-4 2 804,-2 4-122,-5 3 107,-2 2-3403,-3 2 3435,-2 1-680,-1 1 428,-1 0 667,1 1-848,1-1 83,2-1-149,2-1-36,-2 6-136,5-5-113,0 4 3195,6-7-3162,3-1-130,1-1 1028,3-2-1343,2 0-147,4-3 167,4-1 368,4-3 311,1-1 225,4-2 290,1-2 142,1-1 329,1-3 402,0 0-211,-2 0-267,2 3-318,-10 1-58,-1 2-205,-10 6-1058,-5 1 859,-5 8 21,-6 2 190,-5 4 55,-5 2 177,-6 3-371,-3 0 737,-19 11 930,13-9-898,-9 7-138,21-14-272,6-3-317,6-1-3,6-4-98,4-2-352,3-1-250,4-3-540,2 0-133,5-2 505,3 0 101,5-1-468,21-2-1183,-4 1-7413,12-2 9607,-14 0 1,-16 0-1,-7 0 1</inkml:trace>
  <inkml:trace contextRef="#ctx0" brushRef="#br0" timeOffset="76817">7559 5487 6339,'3'-1'-112,"0"0"520,48-5 1,23-2-2660,-24 5 1,4 1 2483,5-3 0,5-1 1,-3 2 94,-16 2 1,-2 2 0,-3 1-230,11-1 0,-1 2 531,4-1 1,2 1-234,3 1 1,2 0-72,-18 0 1,1-1 0,1 0-70,2 1 1,2-1 0,0 1-378,3 0 0,1 0 1,1 0 313,3 0 0,0-1 0,2 1-28,2 0 0,2 1 1,0-1-69,-13-1 0,0 0 0,1 1 0,1-1-48,1 0 0,1 1 0,0-1 0,1 0-11,2 0 0,0 1 1,1-1-1,0 0-16,1 0 1,-1 0 0,2 1 0,4-1-7,-6 0 1,4 0 0,3 0 0,-1 0 0,0-1 0,-4 1-11,1 0 1,-4 0 0,0 0 0,1 0 0,3-1-4,-8 1 0,1-1 0,2 1 0,1-1 0,0 1 0,0-1 0,0 1 10,0-1 0,1 1 1,1-1-1,-1 1 1,-1 0-1,0-1 1,-3 1-8,9-1 1,-2 1 0,-2-1 0,2 1 0,2 0-2,-8-1 0,2 1 1,2 0-1,0 0 1,0-1-1,-3 1 1,-3 0 0,5 0 1,-4-1 0,-1 1 0,-1 0 0,1 0-6,0 0 0,-1 0 0,1 0 1,0 0-1,-1 0 0,0 0 0,0 0 1,-1 0-1,0 0 0,0 1-2,12 0 0,0-1 0,-1 1 0,0 1-10,-3-1 0,-2 0 1,2 0-1,7 1-128,-11-1 0,5 2 0,5-1 0,1 1 0,1 0 1,-2-1-1,-4 1 0,-5-1-61,2 1 1,-6-1 0,-2 0 0,1 0 0,5 0-46,-4 0 0,5 1 1,4 0-1,0 0 0,0 0 1,-4-1-1,-5 1 0,-7-1-992,12 2 0,-9-1 0,-3 0 20,19 2 1,-5 0 1215,-8-1 0,-6-1 0,2 1 0,-21-2 0</inkml:trace>
  <inkml:trace contextRef="#ctx0" brushRef="#br0" timeOffset="77165">8059 6727 7989,'54'-6'596,"0"0"1,0 0 0,0 0-1,0 0 1,11-1 0,0 0-1,-2 0 1,-4 0-1379,-3 1 1,-3 0-1,1 0 991,4 0 0,1 0 0,0 0-247,4 0 0,0 0 0,1 0 161,-14 2 0,0-1 0,1 1 0,0 0-107,2 0 1,1 0 0,0 1-1,0-1 42,3 1 1,0-1 0,0 1 0,0 0-214,3 0 0,-1 0 0,1 1 1,1-1 159,0 1 1,2 0-1,-1 0 1,1 0-8,-12 1 1,0 0 0,0 0-1,1-1 1,-1 1-2,1 1 1,0-1 0,0 1 0,0-1 0,0 1 12,0-1 1,-1 1-1,0-1 1,2 1 0,2 0-25,3 0 0,4 1 0,1-1 0,1 1 0,-2 0 0,-3-1-7,-2 1 1,-3 0 0,0-1 0,0 1 0,2 0-8,0 0 1,2 1 0,0-1 0,1 0 0,0 1 0,-3 0-91,7 0 0,-1 1 1,-1 0-1,-2 0 1,-2 0 7,-2 0 1,-2 0 0,-1 0 0,2 0 2,-3 1 1,2-1 0,1 1-1,-3-1 1,-4 1-103,5 1 0,-4 0 0,-2 0-267,17 3 0,-1 1-844,-17 0 1,-1 1 0,-3 0-541,0 1 1,-4 1 1859,6 5 0,-8 0 0,-17-4 0,-7-1 0</inkml:trace>
  <inkml:trace contextRef="#ctx0" brushRef="#br0" timeOffset="77435">8372 7509 12388,'-5'0'190,"1"0"505,4 0-29,81-13-2942,-23 7 2619,-17 0 1,5 0 0,-2 1-402,2 1 0,-1 1 573,4 0 1,0 0-60,3-1 1,1 0-85,3 0 1,2-1-65,2 0 0,1 0-598,-18 0 0,0 1 0,1-1 424,2 1 0,0-1 1,4 0 5,4-1 0,5-1 0,1 0 0,-2 0-578,4 0 0,-1 1 0,3-1 464,-14 1 1,2 0 0,1 0 0,0 1 0,-3 0-149,-1 0 0,-2 0 1,0 1-1,0 0 140,1 0 0,1 0 1,0 0-1,0 0-100,-1 0 0,1 0 0,0 1 0,-1 0 91,1 0 1,-1 0 0,0 0 0,0 0-3,14 0 1,1-1 0,-1 2-5,-2-1 1,0 1 0,0 0 20,-2 1 1,-1-1 0,-1 1-55,-3 0 0,-1 0 1,4 1-339,4 1 1,5 1 0,-1 0 0,-5 0-386,-9 0 1,-4 0-1,3 1 753,4 1 0,6 0 0,-4 1 0,-12-1 0,7 3 0,-9 1 0</inkml:trace>
  <inkml:trace contextRef="#ctx0" brushRef="#br0" timeOffset="78383">6629 9035 15378,'35'-31'234,"0"1"0,-1 0 0,15-13 0,-4 9 63,-2 14-5666,4-1 5604,-2 2-45,0 2 840,8-2-952,-18 7 45,3 1 1187,-24 7-1142,-11 2-72,-21 11-158,-22 9 40,-8 5 794,9-3 0,-1 1-772,-11 7-6,17-9 1,1 0-6,-10 8-193,17-8 1,0 1 203,-9 9 11,-6 7-11,19-13-11,4 0-12,4-3-5,4-1 6,3-2 0,4-2 1508,2 2-1492,5-5 1286,3 2-1280,3-7 5,4 0 18,2-1 5,2 0 50,23 0-72,-14-1 5,15 0-6,-20-1 1,-1-2-17,-2 2 0,-1-1-1,-3 1-4,-2 0-1,-1 1 0,-4 2-5,-1 1 10,-2 3-49,-3 7 5,-2 6 39,-2-1 11,-2 0 6,0-8 17,-2-2 0,2 0 0,-1-1 11,-2 9-17,1-4-11,0 7 11,2-2-28,2 2 12,2-1-3398,2 0 3397,2-7 12,3-1-6,7 5 0,-3-5 11,7 2 0,-6-5-2279,2-1 2284,-2-1 2247,0-1-2257,-2-1 11,-2 0-1,0 0 18,-3 1 0,0 2 22,-3 2 16,-1 1 7,-1 3 3386,-1 2-3421,0 2-10,-3-2 89,0 7-3368,-1-7 3530,-2 3 57,0-9 739,-16 3-807,4-7-50,-15 3-28,9-9-56,-3-1-39,-2 0-57,-2 1-32,-13 0-85,11 1 3235,-9 0-3890,19 0-1781,3 1-6094,7 0 8603,4-1 0,5-2 0,3-1 0</inkml:trace>
  <inkml:trace contextRef="#ctx0" brushRef="#br0" timeOffset="82160">1851 10622 15586,'-6'-3'4873,"1"0"-4406,-27-3 1,-7 3-188,6 6-1425,-12-4 0,-1 2 1341,9 16-33,-3 4-39,-2 4-29,0 3-34,1 4-21,0 2-7,4 3-22,2 2-11,5 0-11,5 1-6,5-2-16,7-2-417,7-3 411,5-6 192,9-3-176,6-5 12,7-5 0,7-4 0,3-4 5,4-5 6,3-2 0,3-3 0,-1-4 11,1-5 6,-3-2 6,-3-1 10,-4-3 29,-7 1 22,-5-1 28,-7 2-254,-6 2 270,-4 2 1071,-6 3-1115,-3 3 967,-6 2-1001,-5 3 1,-3 3-1,-5 4-5,-2 4 11,-5 5 56,-14 14-51,10-5-16,8 0 0,1 1 110,-1 5-138,-6 12-6,15-11-11,4 1 5,4 0-10,2-1-6,5-1 5,3-1-33,3-4-28,5-1-45,5-4 277,7-2-495,6-3-174,5-4-163,5-2-134,4-4-33,2-2-1472,1-3 1494,-1-3-84,-2-4-1945,11-13-4704,2-8 7545,-23 12 0,-2 0 0,7-6 0,-15 10 0</inkml:trace>
  <inkml:trace contextRef="#ctx0" brushRef="#br0" timeOffset="82470">2110 10990 10634,'6'-12'9494,"-2"3"-8884,12-23 1,1-3 9,-7 13-217,8-15 0,-2 3 594,-14 27-773,-1 4 107,-1 2-280,-2 9-18,1-1 52,-3 9-57,2 0-11,-2 3-6,1 2 23,-2 2-28,-1 1-1,-1 4 1,-3 0-34,0 3-51,-4 2-105,0 2-192,-3 2-212,-3 1-112,-1 1 28,-4-1-84,-1-1 420,0-6 179,0-5 118,2-10 134,3-7 73,3-8 56,2-7-3204,4-7 3305,2-6-4,3-5 558,3-20-431,2 10-50,5-15 213,1 16-314,4 2-51,1 2-33,1 5-44,0 4 3402,4 3-3538,-2 7 12,4 3-28,-3 5 11,3 5-11,3 2-23,3 7 6,4 2-17,3 5-653,4 2 513,3 3-224,4-1-582,2 3 436,1 3 1,-1-1-1,-6-5 1,-5-1 0,-1 0-1</inkml:trace>
  <inkml:trace contextRef="#ctx0" brushRef="#br0" timeOffset="82744">1057 12071 20556,'50'-15'151,"0"0"0,0-1 1,-1 2-1,-1-1 0,-2 1-33,5-2 0,-1 0-12,4 0 1,2-2-888,3 0 1,1 0 823,-19 6 0,1-1 0,0 1-14,2 0 1,-1-1 0,1 1-10,-1 0 1,1 0 0,-1 0-215,-1 1 1,1 0 0,-2 0 196,20-5 0,-1 0-1,-6 2 1,1 0-42,-11 3 0,1-1 0,-3 2-174,3-2 0,-1 1-395,8-2 0,-2 1-4959,4-3 5567,-4 1 0,-24 6 0,-5 1 0</inkml:trace>
  <inkml:trace contextRef="#ctx0" brushRef="#br0" timeOffset="83729">7135 11474 18662,'-2'-48'600,"-1"1"1,0 0-1,-4-14 1,-1-2 0,-1 7-428,1 14 1,-2 2 80,-11-21 1,-5 9-875,-4 30 755,-16 3-51,10 23-63,-4 7 29,2 11-28,2 9-16,3 11 5,5 9-485,16-22 0,2 2 471,1 3 0,2 4 6,0 21 0,3 7-13,3-14 1,2 2 0,0 1-3,0 1 1,1 1 0,0 0-653,2 4 1,1 1 0,1-3 597,-1-10 1,1-3 0,-1 0-464,1 4 0,0-1 1,0 1 274,0 0 0,0 1 0,0-1-534,1 1 1,-1 0 0,-1-1-290,1 0 0,-1 0 0,0 0 1075,0 6 0,0 1 0,-1-6 0,0-6 0,-1-4 0,0-1 0,-1 1 0</inkml:trace>
  <inkml:trace contextRef="#ctx0" brushRef="#br0" timeOffset="84148">6477 13451 9631,'-32'-46'465,"1"0"0,-1 0 0,4 1 0,1 1 0,8 2-199,11-2 0,6 1-59,1-3 0,1-2-45,3 0 1,3-2 10,3 3 1,2-3 0,0 3-76,4-7 0,2 0-130,-1 8 1,1-1 0,0 3 78,4-1 1,1 4-23,2 0 1,1 1-4,1 2 0,2-1-15,-1 6 1,4-2 0,-1 2-63,5-4 1,1 1 50,-5 6 0,2-1 1,-1 2-3,3 1 0,-1 2 314,0 0 1,1 1-315,0 1 1,0 0 7,-1 2 1,-1 0 69,0 0 0,0 1-69,-2 2 0,0-1 0,-1 1 0,-1 0-6,-1 1 0,0 0 14,23-16-11,-3 3 6,-4 4-32,-5 4 48,-6 2 17,-5 5 1404,-8 2-1331,-4 5 635,-7 3-585,-4 3 1744,-4 3-1687,-3 5 27,-4 4 1,-6 8-29,-7 7-50,-5 6 2236,-4 4-2320,-3 5-34,0 3-27,3 1-12,4 0-11,6-2-11,7-2-12,5-3 12,6-4 225,7-3-231,4-5-3038,6-4 3055,3-5 0,4-6-45,2-3 73,2-5 11,0-6 725,1-4-652,-1-7 67,0-5-644,-4-5 762,-2-4 33,-6-3 2488,-4-3-2521,-7 0-34,-2 0 157,-12-13-280,-1 12-28,-9-6-50,1 17 5,-2 5-11,-2 4-11,0 5 77,-12 3-127,-2 4-7,3 3-27,5 6-34,13 2-199,-5 22-1135,10-7-2463,-2 17 3168,10-10 1,1-12 0,1-1 0</inkml:trace>
  <inkml:trace contextRef="#ctx0" brushRef="#br0" timeOffset="84469">8004 11430 26788,'34'34'-11,"-2"3"-6,-13-6 0,0 2-1149,9 21 1141,-10-17 0,-1 0-1177,1 21 1068,-4 2-23,-7-1 39,-3-1 79,-5-7 39,-3-9 572,-3-12-471,-3-11-2756,0-10 2839,-1-8 348,0-11-179,0-25-185,4-3 643,1-18-654,8 6-663,3 0 623,4-2-27,3 2-34,4 2-23,1 3-10,2 3-12,1 7-17,1 4-10,1 7-46,0 5-151,1 5 1485,12 5-3070,-6 5-4884,9 3-3149,-13 3 9818,-3 2 1,-11-1 0,-4-1 0</inkml:trace>
  <inkml:trace contextRef="#ctx0" brushRef="#br0" timeOffset="84870">9568 10944 16719,'0'-43'597,"1"1"1,-1 0 0,1-16 0,0 4-290,-2 20 0,0 3 130,-4-19-108,-4 15 2176,-4 12-2074,-31 25-382,18 10-995,-23 25 1018,27 9-6,1 12-45,12-24 1,0 1-6,1 4 0,1 3-464,1 2 0,0 5 0,1-1 452,1 9 1,-1 1-6,2-6 0,0 2 0,1 1 106,1 4 1,2 1 0,0-3-124,1-10 0,1-2 1,1 2-564,1 13 1,1 2 0,2-4 472,5 5 1,3-4-365,3 0 0,3-2 177,2-4 0,4-1-80,2-2 1,2-3-462,3-4 1,1-2-947,1-2 0,1-3-2930,-4-5 1,0-2 4876,-3-5 1,-4-2 0,4 1 0,-14-11 0</inkml:trace>
  <inkml:trace contextRef="#ctx0" brushRef="#br0" timeOffset="86319">10551 11989 19764,'7'0'3546,"-2"0"-2846,-5 0-168,0 0 224,79-62-1734,-47 34 1098,15-10 1,0-2-793,-20 10 845,-1-1-16,1-3-197,-2-3 127,-2-4 0,0-3-73,-8 14 0,-1 0-737,8-19 0,-2-1 731,-9 18 1,-2 1 2,0-2 0,-1-3-2,0-10 1,-1-5-1,0 4-1,-2-1 1,0 1 2,0-2 0,-1-4 1,-1 6-4,-3 7 1,-1 4-852,0 0 1,-2 0 845,0 4 0,-2 0 2,-6-24 335,-9-2-300,3 22 32,-4 1-4,0 23-35,5 8-5,-6 8-17,-2 20-27,4 3 762,-8 15-732,13-9 0,2 0-8,-9 26-18,7-9 1,0 8 0,1-3 8,4-7 1,0 1 180,0 3 0,-1 4 0,4-6-181,2-3 0,3-5-3,0 1 1,1 0 5,3-2 0,2-1-6,0-1 1,3-2 5,1-3 0,4 0-11,7 10 0,7-2-586,6-2 0,3-2 591,0 0 0,3-2-162,3-7 0,2-4 162,6-5 1,-1-5 5,-12-5 0,1-1 3,9 0 0,-1-2 2,10-10-5,-7-6 6,-6-9 11,-5-8-1,-3-4 7,-3-5-12,0-5-514,-2-2 515,-1-5-1,-2 2 1594,-3 0-1543,0-11-23,-10 18 101,-2-16 1969,-16 23-1936,-5-3-100,-3 14-6,-1 6-22,4 9 603,0 2-631,-1 2 1634,-1 3-1651,-2 3 11,0 4 0,-1 5-11,0 4 0,1 4 6,0 3-6,5 3-6,2 18 0,3-10 12,6 11-1069,13 0 1047,2-14 4,9 8 18,-1-18-23,15 2 12,-9-9-7,23 1-261,-25-12 267,6-3-16,-13-6 22,-3-4 22,-1-6 28,6-12-27,-7 1 182,3-11-194,-9 6 6,-2-3-6,3-16 0,-3 14 6,0-11-156,-5 13 184,-3 10 273,-3-2-273,-1 12-12,-3 1 12,1 2 856,-1 1-862,3 3 246,-1 1-257,1 3 0,1 0-28,0 2 5,1 0 1,-1 1-1,0 2-5,-1 1 0,0 3-16,0 1 10,0 1 0,1-1 6,0 0 12,2-1-7,0-2 12,0-1-11,0-1 163,0-2-169,0-5 0,-1 0 0,0-5 0,0 2 0,0-2 0,-2-4 0,1 2 0,-1-3 0,1 2 0,0 4 0,1 1 0,1 4-18,0 3 7,-2 3-23,2-1 34,-1 2-11,2-3 11,1 1 0,1-2 11,0 1-5,0-1 38,3 0-44,0-1 6,2-1-12,1-5 6,-1 0 0,1-5 6,-3 2 1,0-3-7,0-1 0,-2-4 0,3-16-1432,-2 4 1432,1-16 0,-1 6-910,0-5 910,-1-5 0,-1 0 0,-1-2-2616,-1 3 2616,-1 3 0,-3 5-415,0 7 415,-5 6 791,1 6-791,-2 3 652,2 9-652,0 2 3126,1 10-3126,0 5 804,-4 7-804,0 8 0,-2 7 0,1 7-2807,1 8 2807,2 4 0,3 7-590,5 2 0,4 5 590,3-9 0,3 0 0,-4-10 0,1 2 0,2-4 0,6 7 0,3-6 0,-4-13 0,1-1-887,17 26 887,2-3-51,0-2-117,-3-3-67,-3-3-85,-5-6-214,-4-6 2,-5-7-1658,0-7-6782,-2-9 9149,1-9 1,-5-1 0,-3-4 0</inkml:trace>
  <inkml:trace contextRef="#ctx0" brushRef="#br0" timeOffset="86522">11998 11106 12983,'-8'0'5002,"3"0"-2387,5 0-128,0 0-1613,-8-1-857,20-1-23,1-2-39,22-2-95,7 0-341,3 0-6,5 0-914,1 0 63,2 0-1413,-1-1-7080,-7 2 9370,-10-1 0,-16 4 0,-9 0 1</inkml:trace>
  <inkml:trace contextRef="#ctx0" brushRef="#br0" timeOffset="86893">13356 11471 21576,'9'-53'776,"0"-1"1,-1 6 0,0 6-278,0 1-68,-2 11-44,-3 7 544,-1 9-701,-2 5 139,0 5-291,-3 3 72,0 6-128,-4 4-16,-1 10 11,-4 6-12,-2 8-5,-1 4-2413,0 4 2413,1 3-737,5-10 0,1 0 508,-1 19-18,4-18 1,2-1-689,2 13-992,7-2-2727,5-4 4654,11 2 0,-10-21 0,2-3 0</inkml:trace>
  <inkml:trace contextRef="#ctx0" brushRef="#br0" timeOffset="87252">13643 10828 23842,'-44'-11'259,"1"-1"1,4 2-1,3 7-1,-7 36-5863,16-6 5645,-13 18-1,20-2 775,8-11-797,2 9 5,12-15 1,5-2 912,7-2-895,7-5 4,5-3 24,5-5 4,5-3 24,2-4-1,1-4 2513,0-3-2484,-3-5 621,-4-3-572,-5-3 7,-5-2-514,-5-2 497,-5-1-161,-4-2 228,-5-14-135,-4 7-17,-4-10-22,-4 12-22,-3 2 5,-3 2 0,-2 2-5,-2 3 631,-9 1-631,5 7-23,-4 2-5,9 7-18,2 3 58,-3 9-152,7 2-152,-1 8-279,10 0-404,3 3-891,6 3-4094,5 4 6082,11 6 0,-10-17 0,0 1 0</inkml:trace>
  <inkml:trace contextRef="#ctx0" brushRef="#br0" timeOffset="87461">14178 11132 22330,'-2'-3'2553,"1"0"-1902,1 3-1117,72-30-3565,-32 23 3471,8-8 0,4 2-1191,-15 14 1,-2 4-3166,-1 0 1,-1 0 3822,29 6 0,-27-3 0,-27-5 0</inkml:trace>
  <inkml:trace contextRef="#ctx0" brushRef="#br0" timeOffset="87662">14278 11500 18582,'-5'2'5086,"2"0"-1076,3-2-4010,22 3 34,-4-3-12,37-1-44,-19-3-56,14-2-230,2 2-79,-13 0-162,8 1-352,-19 0-897,-5 1-4773,-5-1 6571,-3-2 0,-8 3 0,-2-1 0</inkml:trace>
  <inkml:trace contextRef="#ctx0" brushRef="#br0" timeOffset="89629">15263 11296 18351,'9'-54'1095,"0"0"1,-1 0 0,0 5-1,0 1 1,-1 6-505,0 8 0,1 5-1544,1-19 1384,5-12-73,-8 23-33,1 3-56,-3 6 552,0 5-597,-2 7 258,-1 5-353,0 4 41,-1 4-136,0 2 909,0 27-932,-1-6-11,-1 27-11,0-9-17,-2 5-761,2 4 789,-2 4-5,1 3-1,-1 2 1,1 1-35,-1 1-1049,2-1 770,0-3-392,1-2-852,0-6 1522,3 2 0,-1-24 0,0-2 1</inkml:trace>
  <inkml:trace contextRef="#ctx0" brushRef="#br0" timeOffset="90037">16644 10936 20841,'2'-45'276,"0"0"0,0 3 1,0 10-149,1 18-49,-2 5 1945,1 3-2063,-2 4 647,1 0-961,1 9 6,1 3-1579,2 11-7456,-2 0 9751,0 0 0,-2-9 1,0-5-1</inkml:trace>
  <inkml:trace contextRef="#ctx0" brushRef="#br0" timeOffset="90237">16644 11588 24945,'7'-7'2011,"-1"2"-1748,-6 5 62,0 0-325,-27 74-1283,14-33 1274,-5 11 1,0 1-1377,3 3 1138,-1 4-44,6-28 0,1 0-348,-2 2 0,0 0-1296,-1 1 0,0 0-2981,0-3 1,0 0 4888,-8 22 1,9-25 0,4-13 0</inkml:trace>
  <inkml:trace contextRef="#ctx0" brushRef="#br0" timeOffset="90920">17571 11257 16011,'16'-52'832,"-1"-1"1,-1 7 0,-1 6-318,-1 9-145,-3 13 2385,-5 9-2632,-1 9 1073,-3 8-1022,-2 8-34,-3 7-28,-2 7-28,-4 3-911,-1 3 860,-2 1-16,0 2-17,0 1-34,-3 19 224,11-28 1,0 0-581,0 0 1,2 1-2381,1 6 1,1-2 2769,5 8 0,-2-5 0,1-21 0</inkml:trace>
  <inkml:trace contextRef="#ctx0" brushRef="#br0" timeOffset="91294">17983 10474 21901,'-45'22'33,"-1"0"1,5-3 0,9 2-23,20 6 11,4-3 468,4 1-473,2-2 584,5-2-596,2-3 23,6-2 319,2-3-302,3-3 33,1-2 657,0-5-584,0 0 413,-2-3-362,0-4-17,-3-1 0,0-5-6,0-1 0,-2-3 12,-2-1-18,0-2-16,-4 0-34,-2-3-16,-1 2-6,-2-1-17,-2 1-6,-2 0-11,-1 2 40,-4-2-63,2 6-10,-2 1-23,4 7-5,-2 2-12,1 2-11,-2 3-5,-1 1-17,-1 6-45,0 3-56,-1 4-146,2 2-268,1 3-421,1 3-5180,3 17 6155,4-4 0,0-5 0,3-14 0</inkml:trace>
  <inkml:trace contextRef="#ctx0" brushRef="#br0" timeOffset="91852">18876 10873 25331,'-34'14'54,"-1"-1"1,3 0-1,2 1 8,-5 13-870,-5 3 847,-5 5-703,-5 1 683,25-18 1,-1 2 8,-1-1 0,2 0 56,-25 18-23,5-2 23,8-4-28,8-4-16,9-5-7,9-4 385,6-5-351,6-1 11,4-3 29,6-2 139,39 3-195,-12-6-185,-4-1 1,1 0 144,14-2-5,2 0-1378,1 0 1321,0-1-94,0 0-306,-15-1 0,-1 1-3115,21-2 2376,-21 1 0,-1-1-8411,9 0 9579,-8 0 1,-18 0 0,-7 2-1</inkml:trace>
  <inkml:trace contextRef="#ctx0" brushRef="#br0" timeOffset="93172">19335 10958 23004,'30'-23'0,"0"1"0,-2 0 0,-3 6-123,-2 12-219,2 0-123,4 1-1479,4 2-2934,1-1-4207,-1 2 9085,-4 0 0,-14 0 0,-6 0 0</inkml:trace>
  <inkml:trace contextRef="#ctx0" brushRef="#br0" timeOffset="93370">19436 11281 23666,'48'-17'-235,"-1"-1"0,-3 2 0,-5 3-869,-6 9-1461,1-1-2964,4 2-3577,-3-1 9106,-4 2 0,-15 0 0,-6 1 0</inkml:trace>
  <inkml:trace contextRef="#ctx0" brushRef="#br0" timeOffset="93987">20755 10721 24771,'-40'-11'63,"0"1"1,3 1 0,4 3-8,8 7 95,-17 2-61,7-2-1716,-11 2 1710,12-2 17,3 0 473,2-1-512,5 1-6,4-1 291,5 1-313,3-1 27,4 0-10,2 1 881,3 0-910,0 0 36,1 2-47,0 0 17,0 3-11,0 0 6,2 2 5,0 1-6,0 3 17,0 3 0,0 1-5,1 3-12,1 1-5,0 1 6,0 0-1,-1 2 6,-1 0-11,-1 1 0,-3-1 16,0 0-22,-4 0 12,1-2-1,0-1-22,0-1 6,1-2-6,1-3-11,1-3 27,2-3 7,0-1 27,1-4 57,0-1 509,1-2-454,3-3-56,-1-2-66,4-5-7,0-1-10,3-3-12,1 0 28,7-4-45,-2 4 18,5-2-1,-5 8-6,-1 1-5,2 2 0,-1 2 0,1 2 0,2 1 12,1 4-12,2 3 0,1 4-12,2 1 1,1 4 11,0 2-17,-1 2-465,-1 3 459,-2 3 1,-4 1-6,-3 2-6,-6-1 6,-3-1-5,-6 0-12,-7-3-17,-4-2-5,-8-2-39,-4-2-51,-3-3-61,-3-2-443,-15 0 190,11-6-112,-10-1-195,15-5-314,1-4-611,0-2-1899,2-3 3602,-2-5 0,13 5 0,2 1 0</inkml:trace>
  <inkml:trace contextRef="#ctx0" brushRef="#br0" timeOffset="94253">20677 10677 19968,'48'-20'45,"0"0"0,-4 1 0,-6 5 1599,-13 10-1599,-1 0 1003,-4 0-1037,-2 1 562,-4 1-567,-3 1 1572,-2 0-1584,-2 1 319,-2 0-549,-1 0-2468,0 3 2704,-1 0 0,-1 1 0,0-2 0</inkml:trace>
  <inkml:trace contextRef="#ctx0" brushRef="#br0" timeOffset="95628">21859 10715 16927,'-25'-45'-885,"5"11"2627,19 45-3356,-1 5-2284,1 4 3898,-2 5 0,2-11 0,0 1 0</inkml:trace>
  <inkml:trace contextRef="#ctx0" brushRef="#br0" timeOffset="95831">21824 11314 23891,'-5'49'70,"1"-1"1,-1-1 0,1-3-37,-5 10-1519,-1-11 0,-2 2 1474,2-10 0,-1 1-17,-3 9 0,-6 4-326,-2-7 1,-5 1 0,1-3-712,-1-1 0,-1 0 333,-1 1 0,-4 2 0,2-4 732,-4-2 0,4-7 0,-4 5 0,0-3 0</inkml:trace>
  <inkml:trace contextRef="#ctx0" brushRef="#br0" timeOffset="96180">22882 11034 20862,'3'-9'3019,"0"2"-2386,-3 7-101,31-68-1630,-17 40 1294,6-13 0,-1 2 651,-7 20-533,-2 5 200,-4 5-346,-2 4-67,-3 3-62,0 1 768,-4 16-774,-5 13 1,-1 9-34,-5 9-95,-3 14-720,3-12-104,6-5 0,0 0-3395,1 7 4314,5-13 0,0-3 0,1-7 0,1-3 0</inkml:trace>
  <inkml:trace contextRef="#ctx0" brushRef="#br0" timeOffset="96561">23394 10364 20799,'-3'-7'1821,"1"2"-996,2 5-349,0 0-420,-66-12-45,42 17-548,-14-7 1,2 4 536,21 17-11,-1 12 11,7-7 341,0 6-363,8-10 16,2-1-11,7 5 23,0-8 11,7 4 5,-4-10 214,0-3-135,-1-2 224,3-4-152,-4-2 1017,8-9-1112,-7 0-4,2-8 10,-5 4-6,-2-2 0,-1-3 85,-1-7-62,-2 7-1,0-4 24,-2 12-29,-1 2-17,-1 4-11,-1 2-61,1 1-28,-1 2-18,1 0-16,-1 0-22,-1 3-45,-1 2-135,-3 6-213,2 3-279,-1 2-482,4 4-970,1 1-3494,3 3 5696,5 4 0,-3-13 0,2 0 0</inkml:trace>
  <inkml:trace contextRef="#ctx0" brushRef="#br0" timeOffset="96745">23773 10601 25564,'17'36'-2,"1"-1"0,-1 1 0,-4-1-121,-6 28-1231,-2-28 1,0 1 924,1 2 0,0 2-467,2 1 0,-1 1-1863,1 1 1,0 0-2015,0-3 1,-1-2 4772,0-4 0,-1-3 0,0 3 0,-2-15 0</inkml:trace>
  <inkml:trace contextRef="#ctx0" brushRef="#br0" timeOffset="96988">23447 11086 23986,'44'-18'24,"-1"0"0,1-1 0,18-6 0,-6 4-918,-23 13 0,-2 1 894,1 0 0,-1 0 2,1 1 1,-1-1-1326,27-4 1211,-2 0-224,-5 3 328,-3 1-2282,-4 3-7417,-8 1 9666,-7 1 1,-15 1 0,-7 1 0</inkml:trace>
  <inkml:trace contextRef="#ctx0" brushRef="#br0" timeOffset="97419">25379 10810 20352,'0'-10'4268,"0"2"-3753,0 8-100,13-62-62,-9 42-194,4-16 1,-2 5 104,-5 24-96,0 2-73,0 3-56,-1 1-33,0 8-1,0 4-5,-1 11-239,0 4 239,-1 6 12,-1 4 10,0 5-1031,-1 5 958,-1 2-66,-1 3-163,-2 2-129,1 3-78,-2-1-298,0 2-397,1-1-666,0-4-375,1-6-7608,-2 2 9800,1-17 0,1-7 1,3-16-1</inkml:trace>
  <inkml:trace contextRef="#ctx0" brushRef="#br0" timeOffset="97620">25092 11078 16712,'-42'-14'1303,"0"1"0,3 0 1,11 4-531,23 8 395,3 0-804,3 0-39,3-1 11,5-1 220,6-1-253,6-1-18,7 1-60,6-2-885,4 2 806,4 0-29,2 2-22,2 0-33,2 1-12,1 1-27,-1 0-23,-2 0-45,0 1-134,-3 0-354,-1 2-632,-1-2-1770,-1 1 2251,1-1 1,-19-1 0,-2 0 0</inkml:trace>
  <inkml:trace contextRef="#ctx0" brushRef="#br0" timeOffset="97926">25888 10010 26732,'29'23'69,"1"-1"0,0 2 0,-4 3-41,-5 5 0,-3 2-2847,1 2 0,-1 2 2824,0 4 1,0 1 2,-2 2 1,-1 2 251,0 3 1,-3 2-270,0 1 1,-3 4-363,-3-2 1,-1 6-1,-2-4 330,-1-12 0,0-1 0,-3 3-150,-3 7 1,-2 5 0,-2 1-1,-2-7-202,1-10 1,-2-3 0,-3 2-863,-5 4 0,-4 4 1,-2-1-1,1-5 1286,-1-6 1,-1-4 0,1-1 0,-10 13 0,3-5 0,-7 1 0</inkml:trace>
  <inkml:trace contextRef="#ctx0" brushRef="#br0" timeOffset="98687">27344 10109 19736,'2'-4'3020,"0"1"-315,-2 3-3027,0-25 149,-7 20 94,-5-17 49,-10 27 37,-4 4-343,-3 2 379,-3 3 211,-16 9-5791,10-5 5637,-9 7-7,18-8 1377,3-1-1420,6-2-22,6-2 860,5 3-866,6-5 41,5 3 26,7-6 102,16 2-63,17-2-60,3-1-46,9-3 12,-13-2-12,0 1-5,-1-1 22,-4 1 3387,-3 0-3387,-7 1-22,-8-1-6,-6-1-6,-6 0 12,-3 1 28,-3-1 50,-9 7-44,0 0-40,-12 6 28,-1 0-5,-5 2-12,-1 2 17,-14 10-50,12-6 17,-7 8-12,16-10 6,5-1 11,2 0-28,4-3 6,4 0 0,3-2 5,2-1 23,5-2-17,6 3 0,10-1 17,2-1-23,2-1 6,-6-2 6,0 0-12,-3 1 6,-2-1-11,-1 4 17,-7 2-6,-11 8 0,-6-2 28,-21 12-34,8-11-5,-10 8 0,9-9-1404,1 4 1421,-1 0 5,2 2-2929,2-1 2913,2 2-520,-6 24 548,10-18 5,-3 19-23,13-24 1,3-3-1,1-1-5,5-3 0,4 0 0,6-3-11,5-2-39,7-5-96,7-2-1317,8-5 936,8-2-1193,-6-3 1,2-1-7954,18-1 9673,-19 1 0,-5-1 0,-11 0 0,-10 1 0</inkml:trace>
  <inkml:trace contextRef="#ctx0" brushRef="#br0" timeOffset="99998">9956 13652 20867,'1'-43'838,"0"-1"1,-1 4 0,-2 7-470,-3 16-83,-5 4-96,-2 4-67,-3 4-50,-5 4-11,-2 7-588,-6 6 570,-4 9-16,-6 8 6,-4 7-434,19-16 1,-2 3 410,-10 15 0,-1 1-1468,8-8 0,1 1 1454,-8 12 1,1 0 2,13-12 0,2-1-133,2-1 1,1 1 95,3 8 1,3-1-14,-1 16-18,17 8-159,15-29 121,13-6-54,0-12 1,4-3 49,-7-4 1,1-2-3,12 1 0,3-2-120,4-5 0,0-3-141,-11 0 0,0-2 280,12-2 1,-2-2 33,-14-1 0,-3-1 31,1-1 0,-1-1 780,-1-1 1,-1-1-728,-1-1 0,-1-1 20,-1 1 0,-1-2 84,22-17 61,-6 0 17,-7 0 34,-7 1 56,-8 3 28,-7 3 588,-6-1-689,-7 12-95,-6 1 585,-14 17-675,1 5 45,-24 21-62,15-3-10,-11 12 4,13-8 536,3-1-552,4 0 0,4-1-22,6-1 858,4 7-858,7-9-1,15 6-27,24-17 39,-5-3-365,16-11 376,-21-6-11,2-4 17,0-2-6,1-3 11,-2-2-2066,-2-1 2099,-7-2 35,-4-1-8,-7-1 58,-4-1-4,-4-1 250,-4-16-190,-3 9-133,-3-9 82,-5 15 3015,-2 3-3054,-6 4 6,-13 1-68,3 8-5,-11 3-11,10 6 0,1 5-11,0 3-10,2 5-1,1 2-151,-4 11 38,9-3-94,-1 8-214,13-5-296,3-2-449,5 1-997,7-2-4038,6-2 6206,11-1 0,-11-9 0,1-1 0</inkml:trace>
  <inkml:trace contextRef="#ctx0" brushRef="#br0" timeOffset="100610">10904 13654 22077,'0'-9'3675,"0"2"-3294,0 7-79,10-60-2358,-7 43 2196,8-44-45,-9 59 641,0 3-708,1 4 388,2 6-393,1 6 5,1 7-17,0 4-2990,-3 25 2979,-2-8 0,-2 16-290,-4-15 285,-2 0-615,-2-2 615,-2-1-1,0-4 0,1-5 12,0-4 0,4-6-1,1-6 18,3-5 2587,0-7-2526,4-7 1399,2-4-1461,4-7 12,3-4-1,1-3 1,2-2-6,0-2 414,1-1-419,0 0-296,2-2 278,0 1-5,0 0 0,0 3 6,0 3 27,9-1-33,-10 11-11,5-2 662,-12 11-639,0 3 292,-1 2-304,1 5-11,-1 2-12,1 4 18,-1 1 5,0 1 0,5 9-45,6 4 34,-4-4-6,4 0 0,-8-16-11,3-1-6,1-2 18,13-1 44,3-5-12,0-4-4,-4-7 4,-12-5 1,-3-3 11,-1-5 6,-4-2-1,0-4 18,-2-4 16,0-3 11,-2-3 34,-1-1 23,1-2 27,2 1-735,0 0 730,3 1-12,0 3-49,2 2-96,2 5 0,-2 5 0,4-1 0,-8 13 0,1 0 0,-8 12 0,1 2 0,1 4 759,2 4-759,3 7 0,2 2 0,4 6 0,1 3-2204,2 3 2204,-1 3-793,6 21 793,-7-11 0,-5-13 0,-1 0 0,-2 15 0,-2 2-714,-2 0 485,-7-1-34,-4-1-62,-7-2-56,-5-2-56,-5-2-56,-2-4-55,-5-5-153,-2-5-245,-2-4 37,1-5-946,2-5-409,5-5-6546,8-4 8810,6-3 0,8 0 0,3 0 0</inkml:trace>
  <inkml:trace contextRef="#ctx0" brushRef="#br0" timeOffset="101001">12374 13586 21991,'-47'-5'84,"1"0"0,2 0 0,8 7-39,13 21-23,0 3 1347,-5 19-1358,9-6-11,-2 13-146,12-12 157,4-2-5,3-1 5,7-3-6,3-5 680,9-2-691,6-4 271,6-2-265,5-5 6,3-3 297,0-7-202,19-11-34,-23-4 932,11-11-786,-24-11-3146,-7 4 3090,-2-12-28,-7 5 632,-3-5-655,-5-4-55,-1-1-769,-5-3 774,-2 3-6,-1 0-449,-9-6 449,5 16-16,-8-3-28,7 21-474,-3 4 463,-1 5-1,0 4-5,0 4-6,0 4 619,4 4-686,0 6-106,5 4-112,2 3-146,5 5-1764,2 3 1299,6 3 1192,4 5-2609,5 2-5696,3-2 8026,0-5 0,-7-16 0,-2-7 0</inkml:trace>
  <inkml:trace contextRef="#ctx0" brushRef="#br0" timeOffset="101323">12724 14052 20840,'37'-32'234,"-1"1"0,0-1 1,-2 1-1,-1 1 1,-6 3-118,10-13-5,-5-2-6,-10 10-5,-1-5-1169,-5 5 0,-1-3 1147,7-22-43,-8 16 0,0-3-194,-2-10 0,-2 0 189,-3 11 0,0-1-131,1-16 1,0 2 144,-5 17 0,0 0 58,-1-9 1,-1 0 124,0 15 1,0 0-128,-3-11 0,-1 3 5,-2 6-11,-3 1-22,3 24 1478,-2 5-1557,1 6 2116,-4 5-2099,-7 18-11,0 3-17,-7 17 14,12-10 1,2 2 1855,-4 23-1850,6-2 0,3 2-837,5-20 1,2-1 827,1 12 0,3 3-25,9 1 1,4-2-7,-4-11 1,2 0-34,6 12 0,3-2-48,-7-16 1,3 0-281,8 12 1,2 0-429,-8-12 1,1 0 405,7 9 0,0-3-126,-10-14 0,0-2-983,17 19-717,-4-7-2134,-7-7-5451,-7-6 9570,-8-7 0,-6-8 0,-5-4 0</inkml:trace>
  <inkml:trace contextRef="#ctx0" brushRef="#br0" timeOffset="101673">13528 13651 26073,'-28'-31'84,"10"6"-12,38 30-61,38-2 11,-16-10-1688,18-1 1688,-31-8 0,-12 0 302,2-10-274,-8 2 36,2-8-19,-8 7-11,-3 0 45,-1 0 22,-1 3 353,-4-9 940,-2 16-1226,-11-6 66,4 19-189,-7 0 0,3 5 40,-11 6-68,7 1 6,-8 7-23,10-2-11,1 4-5,2 4-6,1 4-6,-1 20-11,7-8-27,1 16-1376,18 7 1084,3-13 78,-1-16 1,2-1-493,14 12-225,5-1-437,4-5-638,3-5-7781,12 1 8146,-18-15 0,-2-3 0,-23-13 0</inkml:trace>
  <inkml:trace contextRef="#ctx0" brushRef="#br0" timeOffset="101844">14278 13890 23019,'0'-6'2957,"0"1"-1742,0 5-800,-22-60-298,13 41-75,-6-16 0,1 4-31,7 25-39,-2 1-145,6 4-34,0 1-197,0 3-413,1 2-673,1 4-2269,0 1 3759,1 3 0,0-6 0,1 0 0</inkml:trace>
  <inkml:trace contextRef="#ctx0" brushRef="#br0" timeOffset="102544">14534 13937 25451,'-17'-50'99,"0"1"0,2 2 0,2 6-15,6 5 0,3-4-1934,1-4 1923,3-4 11,4-7-11,3-5-37,0 28 0,0-1-11,1-2 1,1-1 2,1 0 0,1 0-9,-1-2 1,0 1-1,1 2 1,0-1 39,3-12 0,-1 2-465,-3 12 0,-1 2 453,2-8 1,-1 2 41,-1-2 578,-3 10-589,-2 8 178,-3 9-222,0 7 1102,-3 6-1147,-6 16 5,-1 3 17,-5 16 316,1 2-316,0 7 6,0 7-23,3 9 0,1 4-5,4-22 0,1 0-863,1 3 1,-1 4 0,3-5 870,3-3 1,2-3-4,2 1 1,2-1-260,0-1 0,3 1 251,7 12 0,2-2 14,-4-12 0,1-1 0,4 8 0,4-1-31,11-1 0,1-6 20,9 7 16,-10-14 1,1-5-6,14-17-11,-15-10 2,-6-5 1,0-5 14,20-25-6,-25 17 0,0 0-475,-1-3 1,-2 0 474,9-15-5,-3-2-976,-3 2 992,-4 2 6,-5 4 1629,-4 7-1630,-6 6 490,-2 6-489,-6 6 5,-3 4-27,-7 5 1185,-6 5-1180,-6 4 11,-3 6 11,-4 4-22,-11 11-11,13-5 3040,-6 9-3023,18-10 144,5 0-155,5-1 5,4-2-6,4-1 0,4-4 1,3-2-6,6-3 11,14-1 11,-4-4-355,11 0 344,-8-5-6,0-3-5,11-7 5,-9-1 17,6-7-5,-11 1 0,-4-2 10,0-3-4,-5-1 4,-2-1 1,-5-3-6,-2 0 6,-4 0 0,-1-1-11,-4 2 5,-2 0 6,-3 3-1,-1 3-141,-3 3 136,-2 3 312,-1 3-317,-3 3 10,-1 4-16,-2 1 346,0 5-358,0 2-16,1 4-16,0 5-29,3 3-73,2 3-123,2 2-44,4 3-1305,7 15 447,7-8-922,8 10-265,9-15-1507,4-3-5019,0-5 8884,-3-4 0,-11-8 0,-5-4 0</inkml:trace>
  <inkml:trace contextRef="#ctx0" brushRef="#br0" timeOffset="102920">15979 13695 11087,'6'-4'6078,"-2"0"-2689,-4 4-1546,0 0-1524,-7-60-640,-7 41 447,3-14 0,-3 3 103,-20 24-98,-6 2 15,-5 4-51,-3 4-33,0 3-18,2 5-21,6 4 10,4 3-21,8 2 1345,6 2-1402,7 10 34,8-9 5,5 5 23,9-13-11,5-3 1371,18-2-1383,-3-6 34,12-1-22,-9-6 5,-1-3 6,1-3-6,-4-3 51,-1-3 1298,-3-2-1086,5-11-112,-8 6 6,4-8 0,-11 10 0,-2 2-43,-2 3-125,-3 3 0,-1 3 0,-1 3 0,0 3 0,2 1 0,2 5 0,2 4 0,1 7 0,-1 7 0,-2 8-350,0 8 350,-1 8-714,3 8 714,4 7-835,-5-28 0,1 2 835,1 2 0,0 1 0,0 3 0,0 2 0,-1 2 0,-1 3 0,-3 2 0,-1 3 0,-1-1 0,-1 10 0,-2 0 0,-2-7 0,0 3 0,-3-3-17,-4 3 0,-6-1-230,-1-7 1,-5 3-1,-3-2-65,-2-2 1,-3-2-1,0-1-687,0 0 1,-1-1-1,-1-4 771,0-7 0,-1-2 1,2-6-252,-3-5 0,1-5-489,1-3 0,0-4 968,-4-3 0,3-3 0,-2 0 0,2-3 0</inkml:trace>
  <inkml:trace contextRef="#ctx0" brushRef="#br0" timeOffset="103468">17021 13184 21257,'-2'-42'545,"0"0"1,0 4-1,-1 8 1350,2 18-1738,-2 6 548,1 2-671,-1 6 331,-1 5-337,-3 6 28,-2 9 5,-4 8 12,-3 11-2334,-3 8 2334,-4 9-42,11-25 0,-1 1-1146,-1 2 1,1 1 1130,-1 2 1,0 2-239,0-1 1,1 2 0,0-1 212,-1 8 1,1-1-11,2-5 1,0 2-1,2-3-474,2 3 0,2-1 336,1 0 1,2 0-127,4-3 0,3-1-168,2-2 0,4-1-367,4-2 0,3-3-439,5-2 0,1-2-3538,1-3 1,0-3 4794,21 12 0,-20-17 0,-10-8 0</inkml:trace>
  <inkml:trace contextRef="#ctx0" brushRef="#br0" timeOffset="104378">17954 13578 17624,'-4'3'4723,"1"-1"-2007,3-2-2279,47-66-2470,-29 42 2195,9-14 1,-1 2 134,-14 22-29,-3 2 686,-2 4-786,-3 2 327,-1 4-411,-3 2-56,0 4-11,-3 4 1267,-2 7-1256,-4 6-5,-1 6-3399,-5 5 3371,0 5-1,-3 3-791,0 1 685,2 2-762,0 17-2397,10 0-2532,7 0 5803,13-9 0,-5-32 0,2-4 0</inkml:trace>
  <inkml:trace contextRef="#ctx0" brushRef="#br0" timeOffset="104718">18429 13133 22239,'-43'-13'108,"0"-1"1,0 4-1,6 7-80,19 16 22,-12 16-33,16-8 585,-2 26-607,14-24 10,6 12 517,7-20-516,4-4 44,1-1 265,3-3-108,7-4-67,-6-3 40,4-5 212,-7-10-202,-4 1-5,-1-7-28,-6 3 577,-2-2-600,-2-1-39,-2-2 248,0 0-259,-3 1-28,-1 1 23,-2 4-3365,-4-2 3325,1 8-28,-11-1-27,8 10-29,-8 6-39,6 4-62,0 6-167,0 2-270,1 4-1988,1 15-319,6-7 2747,3 16 1,4-27 0,1 0-1</inkml:trace>
  <inkml:trace contextRef="#ctx0" brushRef="#br0" timeOffset="104978">18953 12994 25085,'2'-52'549,"1"1"0,-1 5 0,-1 6-219,0 5-44,-1 9-45,0 6-62,-1 7-61,1 5-74,-2 5-27,2 3-22,0 6 16,3 9 6,5 11 5,4 11-11,3 0 0,0 4-615,-3-7 1,1 1 600,5 13 0,1 4-993,-8-11 0,1 2 0,-2-2 993,2 8 0,-2 5-27,-4 1 1,0 10 0,-2 0 0,-2-6-11,-2-13 1,-2-4 0,-1 4-13,1 4 0,-1 5 1,-2 0-1,-4-5-579,-8 3 0,-3-5 0,-4 0 39,-1-2 0,-3 0 0,-3 0-1432,3-7 1,-2 1 0,0-2 0,0-2-1254,-1-1 0,1-3 0,0-3 3021,-10 5 1,6-6-1,10-12 1,12-8 0</inkml:trace>
  <inkml:trace contextRef="#ctx0" brushRef="#br0" timeOffset="105252">19657 13289 25091,'0'-7'1495,"0"2"-503,0 5-1138,8-48-134,-6 39-230,6-33-436,-6 52-819,2 3 1765,8 13 0,-6-14 0,4 7 0</inkml:trace>
  <inkml:trace contextRef="#ctx0" brushRef="#br0" timeOffset="105419">19932 13972 23467,'0'9'2677,"0"-3"-2263,0-6-111,2 68-5751,-5-36 5512,2 12 1,-2-1 41,-7-10 674,-5-1-814,-2-1-117,-3 0-314,-3 0-688,-5 0-2438,-2 0-6240,0-4 9786,3-3 1,12-12-1,6-5 1</inkml:trace>
  <inkml:trace contextRef="#ctx0" brushRef="#br0" timeOffset="106470">8990 15523 16980,'-2'-3'3630,"0"0"-1585,2 3-1900,-3-66-841,8 42 732,-4-15 1,3 3 25,12 21-12,3-1 12,3 3-29,1 0-10,2 3 263,-1 1-303,-2 2 28,-2 3-17,-2 1 130,-5 3-113,-2 0-11,-5 3 17,-1 2 426,-4 4-415,-3 2-11,-5 3-6,-6 2 17,-21 13-28,2-6-416,-15 11 410,7-8-5,-4 3 16,2 1-1626,12-8 1,1 1 1614,2 0 1,1 1-476,-3 4 1,3 0 475,-6 11-1,17-10 0,12-13 1,3-4 16,5-4 6,3-1-12,6-4 12,4-1 0,4-1 5,3-1 1,3-3 5,2 0 17,0-3-6,-2 0 11,-3 0-5,-2 0 235,-7 2-257,-3 0 2931,-4 2-2903,-5 1 1489,-1 1-1489,-5 3-1,-2 2-16,-4 3-12,-2 3-5,-3 1 5,-9 9-5,3-3-23,-5 6 6,8-6 0,2 0-5,2 0 10,3-1-5,3 0 6,2 5 0,5-7-6,4 4 0,3-8 0,2 0 0,2-1 0,2 0 0,3-1 0,1 0 0,2 2-12,2 0 1,1 3 11,2 2-5,1 1-488,0 2 493,0 0-22,-3 2 22,-1 2 6,-5 1-1,-4 0-66,-5-1 72,-5-1 17,-4-1 12,-6-3 38,-6-1 28,-5-1 6,-6-2 6,-4 0 5,-5-1-1458,-5 0 1430,-4 0-22,-6-1-28,-4-1-23,-3 1-10,-1-2-356,18-3 0,0-1 344,-17 3-185,22-5 0,2 0 67,-2-1-397,10-2-1389,9 1 1904,7-5 0,4 3 0,2-3 0</inkml:trace>
  <inkml:trace contextRef="#ctx0" brushRef="#br1" timeOffset="124553">17582 11909 11379,'44'-4'277,"1"0"1,-3 0-1,-6 2 407,-5 2-191,4 0-34,3 0-470,5 0 418,6 0-3436,5 1 3442,8 0-242,-28-1 1,0 0 64,3 0 0,3 0-165,1 0 1,4 0 0,-2 0-56,10-1 0,0 0-610,-5 0 0,3 1 0,-3-1 594,9-1 1,-2 0-149,1 0 0,4 0 87,-3 0 0,4 0 0,-3 0 12,-12 1 1,-2 0 0,2-1 2,13 0 1,3 0-1,-4 0-306,4-1 0,-2 1 459,-1 0 1,0-1-1,-1 1 1,-2-1 175,-1 1 1,-1-1-7,-2 1 1,-2-1 63,-1 0 0,-2 1-361,-3-1 1,-1 0 357,-4 1 0,1 0 255,8-2 0,-1 0-425,-14 2 0,0-1 290,6-1 0,-2 1-580,6-1 17,-7 1 1907,2-1-1879,-20 2-115,-5 0 2697,-36 2-2682,-3 0 1,-18 0 581,4 1-428,-9 0-3,-7 0 8,23-1 0,0 1-8,-4-1 0,-1 0-30,-4 0 0,-1 0 70,-5 0 0,-1 0-3,-2 0 1,-4 0 1,-2-1 0,-4 0 0,1 1-726,11-1 1,2 1 0,-4 0 716,3-1 1,-4 1-1,0-1 1,3 1 1,-3 0 0,2-1 0,-1 1-495,0 0 0,-2 0 1,1 0 521,-1 0 0,0 1 0,0-1-484,1 1 0,-1 0 1,1 0 502,0 0 1,0 1 0,0-1-78,2 1 1,1 0 0,-1 0 95,2 0 0,0 0 1,1 0 7,2 0 1,0 1-1,1-1 55,-19 2 1,2 0 5,4 0 0,1 0 0,6 1 0,0-1-14,6 1 1,1 0-21,4 0 0,2-1 566,5 1 0,0 0-522,-20 4 1344,8-1-1204,1 2-135,18-4 2533,2-1-2552,18-3 2093,4-1-2177,6 0 538,5 0-409,8-1-16,7 0-48,8-1-32,9 0-1424,9-2 1316,10-1 144,-26 2 1,1 0-16,3-1 0,2 1-36,3-1 1,2 1-39,3-1 0,1 1-1329,4-1 1,1 1 1303,4-1 0,0 0-10,4 1 0,1-1-8,-20 1 0,0 0 0,1 1-8,1-1 1,1 0 0,0 0-687,1 1 1,0-1-1,0 1 681,1-1 0,0 1 0,1 0-353,0-1 0,0 1 0,0 0 305,-1 1 0,1-1 1,0 0-167,-1 1 1,1-1 0,-1 1 153,-1 0 1,-1-1 0,1 1-7,-2 0 1,0 0 0,-1 0-2,-2 0 0,0 0 0,0 0-48,17 0 0,-1 0 8,-4 0 1,-1 0 72,-5-1 0,-1 0 405,-5 1 0,-1-1-396,6 0 1,-1-1 752,-9 1 1,-2 0-747,0-1 0,-3 1 1688,-7 0-1359,-24 0-317,-41 2 322,2 1 2,-24 2-749,20-1 1,-5 0 0,2 1 570,-4-2 0,-1 1-293,-4 0 0,-5 1 0,3-1 172,-3-1 0,2 0 6,-6 0 1,-3 0-77,20-1 0,-1 1 1,-4-1-187,-6 0 1,-5 1 0,-1 0 0,2 0 265,10-1 1,3 1 0,-2 0 0,-2 0 21,0 0 1,-3 0 0,-1 0-1,-1 0 1,1 0 16,-4 1 0,0 0 0,-1 0 0,2 1 0,2-1 6,0 0 0,3 0 0,0 0 0,-5 1 25,3-1 1,-3 1 0,-3 0 0,0 0 0,3 0 0,4 0 78,-5 1 1,3 0 0,3 1 0,-2-1-110,-2 2 1,-2-1 0,3 1-1,4 0 26,-16 2 0,11 2 119,0 6 1549,70-4-1564,23-9 1,24-4 0,5-3 0,-8 1-99,-14 2 0,-3 0 0,4-1-54,7 0 1,9-1 0,1-1-1,-1 0 1,-10-1 109,16-2 1,-7-1-97,-15 3 1,1-1 0,0 1-20,1-1 1,1 0 0,0 0-82,2 0 1,0 0 0,1 0 4,0 0 0,1 1 1,0-1-259,1 0 0,-1 1 0,2-1 345,-1 1 0,1-1 1,0 1 89,-1 0 0,1 0 1,-1 0-133,1 0 0,-1 0 0,1 0 56,-2 1 1,0-1 0,0 1-72,-2-1 0,1 1 0,-1 0-34,-3-1 1,1 1-1,1-1-23,12 0 0,2-1 0,-3 0 24,-15 1 1,-2 0 0,1 0 6,8 0 1,2-1 0,-5 0-10,-3-1 0,-5 1 130,-2 0 1,-3 0-155,25-5 1389,-10 0-1258,-12 1 25,-10 1-329,-9 1-1314,-9 1-5945,-6 0 7318,-4 2 0,0 2 0,-1 1 0</inkml:trace>
  <inkml:trace contextRef="#ctx0" brushRef="#br1" timeOffset="134870">23868 12530 17400,'0'-4'3227,"0"1"-270,0 3-2940,-10-35-23,8 27 18,-9-27 16,11 37 5,-1 2 40,1 4 0,-2 4 0,1 4-1,-2 5-10,1 3 5,-2 5-3403,0 4 3392,0 5 0,-1-6 0,1 3-2268,-2 19 2234,1-15 1,0 0-584,-2 21 591,3-29 1,0 1 0,0 1 0,1 0 11,-2 0 0,1 3 11,-2 17 0,0 1-681,1-10 0,0 0 644,-2 14 1,0 4 20,1-15 1,0 0-1,1-1 28,-2 10 1,0 0-38,0-5 0,1 2 0,-1-3 17,0 8 0,-1-2-6,0 3 0,-1 0 3,0 2 1,1 1-14,1-19 1,1 1 0,0 0-6,-1 1 1,0 0-1,0 1 7,0 1 1,0 1 0,0 1-8,0-1 1,-1 1-1,0 0-199,1 2 0,-1 0 0,0 0 205,0 0 0,0 1 0,0-1-2,0 2 0,0 0 0,-1-1 9,1 0 0,-1 0 1,0 2 3,0 1 1,0 3 0,-1 0 0,0-3-11,0 3 1,0-2 0,-1 1-13,1-2 1,0 1 0,0 1 0,0-5 8,0 0 0,0-4 0,0 0 116,0 1 0,0 0 0,1-1-113,-1 0 1,0 0 0,0-1-8,1-1 1,0-1-1,-1 4-2,0-3 1,0 3-1,0 1 1,1-3-10,-1 2 0,0-2 0,0 2 2,0-3 1,0 2-1,0 0 1,1-3 76,0-1 0,0-3 0,0 1-70,0-1 1,0 0-1,0 2-105,-4 14 0,-1 3 0,1-3 96,3-13 0,0-2 1,0 1 175,-2 11 0,-1 2 0,1-4-172,0 0 0,2-2-12,0-4 1,0 1-23,1 12 0,2-2 225,2-17 1,2-1-293,0 8 0,3-2-246,9 2 742,9-11-2031,8-13-4223,10-11 6396,13-16 0,-22 2 0,1-6 1</inkml:trace>
  <inkml:trace contextRef="#ctx0" brushRef="#br1" timeOffset="141127">25704 12686 23971,'-8'-41'616,"0"0"0,0 2 0,1 13-537,3 24-40,-2 6 0,-2 4 73,-9 23-56,3-1-941,-5 17 885,7-6 11,3 2-11,1 2-39,3 1-11,2 1-90,1 0-208,1 0-901,1-2 229,0-4-833,0-3-1587,0-6 3440,0-1 0,0-16 0,0-1 0</inkml:trace>
  <inkml:trace contextRef="#ctx0" brushRef="#br1" timeOffset="141866">26960 12511 16473,'-36'17'37,"1"-1"1,1 1-1,5-1 1615,-1 6-1635,-2 3-6,-1 0 0,-1 1 6,0-1 0,2-1 11,3-2-17,4-3-635,3-2 652,5-4 1083,3-1-1066,4-2 2046,4-2-2029,2-1 731,1 0-703,3 0 3398,-1 0-3371,3 0 203,16 7-259,-2-4-10,17 4-29,-5-7-539,4-1 483,5 0-743,4-2 637,2 0-112,2-2-252,1 1-443,0-2-1019,1-1-6715,-4 0 7933,-7 0 1,-18 0 0,-7 0 0</inkml:trace>
  <inkml:trace contextRef="#ctx0" brushRef="#br1" timeOffset="142332">27389 12532 17298,'-10'-8'3125,"3"3"-2167,7 5 1338,0 0-2296,40-29-16,-15 21-10,5-7 1,2 1-604,7 13 253,5 3-408,6 2-902,2 4-2285,5 3-4924,-7 1 8120,-6-2 0,-22-3 1,-9-4-1</inkml:trace>
  <inkml:trace contextRef="#ctx0" brushRef="#br1" timeOffset="142491">27512 12844 23047,'54'-7'-1279,"0"1"1,-1 0 0,-8 1 0,-1 0 0,-5 1-3117,-2 1 1,-6 0 3275,10 1 0,-21 1 1,-7 0-1</inkml:trace>
  <inkml:trace contextRef="#ctx0" brushRef="#br1" timeOffset="143107">29006 12464 19624,'0'-10'1938,"0"3"-1457,0 7 444,0 0-5070,-60-31 4235,37 22-46,-13-8 1,2 2 716,15 13-694,-1 1-11,0 0-5,0 0 55,-7 1-50,6 0 11,-5 0-11,9 1 12,3 0 3295,1 3-3307,2-2 278,0 2-289,2-1-11,2-1-23,1 1 34,-3 1-17,4-1 145,-5 12-145,4-6 135,-5 14-74,5-10 12,-2 5 22,-2 3-72,3-5-6,-2 5-6,3-6-6,1 0-5,0 1 17,1 5-28,1-5-6,0 4 12,0-9 5,1-1 0,-2 0 0,1-2-6,0-1-11,0-1 6,2 0 50,0-3 46,1 0 284,0-3 57,3 0-286,1-1-56,4-1-28,2-2-3414,3-1 3386,3 0-78,2-1 67,2-1-11,1 0-17,2 1 5,2 0-11,0 1 12,24-1-18,-18 3 3349,16 0-3354,-25 6-11,-2 2-1,-1 4-38,5 9 39,-7-3-6,3 9 116,-8-6-116,-3 2-5,-3 0-1,-3 1-44,-10 9 39,0-7-17,-10 6-5,0-9-17,-3-1-1194,-4-1 1155,-2-2-29,-5-2-901,-2-4 795,-3-2-73,-1-2-2840,-2-3 2494,0-1-3930,-15-2 4590,11-2 0,6 1 0,19-2 0</inkml:trace>
  <inkml:trace contextRef="#ctx0" brushRef="#br1" timeOffset="143492">28958 12412 19194,'45'-5'319,"1"0"0,-4 0 1,-5 1-40,-8 2 937,1-1-982,-3 1-3069,0 0 3047,-3 0-28,-4-1 940,-2 0-991,-5 1 531,-4 1-576,-4 0-44,-3 1-20,0 0-199,-6 1 3202,-1 2-3846,-5 0-1518,-2 3 2336,-3 1 0,7-3 0,-1-1 0</inkml:trace>
  <inkml:trace contextRef="#ctx0" brushRef="#br1" timeOffset="145290">25780 12593 21541,'25'-48'485,"0"-1"1,-2 5-1,-4 7-115,-9 14 421,-2 3-517,-4 3 118,0 3-179,-3 3 55,0 3-139,-1 3 189,0 2-284,0 2-29,-3 8 34,-2 2-11,-3 10-5,-2 3 5,-3 5-11,-1 7-1259,-2 3 1253,-1 5-11,-1 2 11,5-10 0,0 1-271,-7 19 265,4-8 1,0-1-6,-1 6-375,7-18 1,1-1 368,0 8 6,5-4 0,1-4 0,3-6 17,2-1-6,-1-11 51,3-2 318,-1-10 850,-1-3-1157,2-3 238,-1-5-278,2-4 858,0-4-874,1-5-1,0-5-4,0-5-2435,0-5 2423,0-5 6,-1-4-1,0-5-1292,-2 15 0,-2-1 1303,2-19-259,-2 21 0,0 0 265,-1-8 6,-1 5-1577,0 5 1594,-2 5 968,-1 6-929,-1 0 1993,1 11-2077,1-1 635,1 10-680,2 1 3443,-1 10-3382,0 2-16,-1 12 0,0 3-11,-2 7 6,-4 27-1723,1-10 1728,1-15 0,0 1 0,-4 18-2849,-1 2 2843,-2-1 6,1-2-170,0-4 181,0-7-11,4-7 0,-2 3-1840,3-15 1846,-1 1 762,4-15-745,0-2 2220,0-4-2198,1-2 216,0-2-210,0-2 3369,-1-4-3398,-1-4-11,0-5-5,0-5 11,2-5-12,1-6-579,1-7 580,4-5-1,3-6-1979,6-3 1985,3 0 6,3 1-2531,0 4 2531,0 5 5,-1 6 6,-2 6 11,-2 7 0,-4 5 312,-2 5-323,-3 5-23,-1 4-21,-2 3-12,0 10 33,1 2 1400,-1 11-1405,2 20 0,-1-4 2587,0 18-2593,-1-9-1160,-2 4 1166,-2 1 6,-3 2-4,-2-10 1,-1 1-3,-3 8 6,3-14 0,0-3-6,1-8-12,1-5 1,2-6 39,1-1 28,2-8 701,1-2-696,1-5 1271,0-9-1309,0-12-3410,2-5 3387,2-10-5,2 1-42,4-7 41,1-7 12,4-5-1466,1-3 1460,3-2 23,0 0-528,-4 7 1,1 1 509,-2-2 1016,-2 4 0,-4 7-1004,-6 25 25,-3 0-53,0 16 1753,-1 2-1748,-2 5 6,-1 4-6,-2 6-16,-1 6 16,-1 6 23,0 7 0,-1 5-23,0-1 1,0 1 554,-2 8 0,0 0-566,3-7 0,0-4 12,-2 16-1,1-5-5,2-4 11,2 5 5,2-18 40,1 7-45,2-24 6,1-1 16,0-10 56,0-2-61,0-18 840,0 2-857,2-19-3192,3-17 3192,3 7 0,-3 10 0,1 0-341,6-21 318,1-5 18,0 0-2138,1 0 2143,-1 4 22,-4 15 1,-1 2-29,1-7 11,2-13 2151,-10 42-2150,0 7 333,-1 3-339,0 5 3367,-1 2-3372,-1 5 52,-2 5-36,-2 8 1,-2 6-24,-1 7-8,-1 7 1,-1 4-2090,-3 14 2103,3-9 1,0 0 16,0 10-11,-1-1-16,1 0-681,2-6 686,1-3 5,2-5-5,2-8-167,2-5 156,0-7 16,2-5 12,0-5 1903,0-4-1892,0-4 891,0-3-891,2-11-17,1-1-12,2-14 12,2 0-11,3-7-453,2-7 466,-1 4 1,0-2-3,-1 7 0,-1-1 3,4-9 0,0-4 25,3-12 0,-2 1-26,-5 22 1,-1 0-596,3-16 1,-1 3 598,-6 12 0,-2 8-1,-2 7-5,-5 7 0,0 6 0,-4 4 28,-17 31-39,8-5-1863,-14 26 1874,12-11-11,-1 6 5,2 4 6,0 4 53,0 3-92,1 0 33,0 1 6,2-4 0,2-5 62,2-4-68,2-8 6,4-5-62,2 0 57,2-13-6,1 0 2509,1-12-2481,0-3 1189,1-3-1184,1-4 17,7-11-39,1-4 0,6-11-22,6-20 27,-3 4-1701,-6 13 0,-1-1 1696,8-23 8,-9 27 1,-1-1-175,1 1 0,-1-1 171,1 1 1,-1-1 8,3-6 0,0 1 19,3-13-16,2-4-6,-12 30-11,-3 8 0,-2 6 0,-1 5 3230,-1 2-3235,-6 13 499,-1 2-494,-9 13-332,-8 19 327,4-7-684,3-1 0,0 1 689,-2 10-9,6-7 1,1 0 8,1 6-50,1 12-34,8-22-375,6 9-790,2-14 235,4 6 1084,11-12 1,-12-14 0,6 2 0</inkml:trace>
  <inkml:trace contextRef="#ctx0" brushRef="#br1" timeOffset="183127">11048 12284 12806,'-54'11'150,"-1"1"1,5-1 0,3 0-53,15-3 1,2 0-2428,-22 6 2218,10-2 179,10-2 258,6-4 628,10-1-472,6-3-263,6-1 939,16-3-665,1-2-24,15-2 19,-3-2-85,6 0-67,4-2-67,6-2-45,6 2-2448,7-2 2404,7 0-102,-27 6 0,1 0-495,1 1 0,5-1 471,1 0 0,5 0 0,-1 0-1004,10 0 1,1-1 958,-6 1 1,4 0-1,0 1 0,8-1 1,2 1-1,-3 0-444,-10 0 1,-2 1 0,3 0 434,-2 0 0,3 1 0,0-1 0,-2 0-2,2 1 0,-2 0 0,0 0-2,1 0 1,1 1-1,3-1-152,1 1 0,4 0 1,0-1-1,-2 1 154,2 0 0,-2-1 1,3 1 46,-4 0 1,3 0 0,0 0 0,-5 0-48,-1 0 0,-4 0 1,1-1-3,-1 1 0,-1 0 0,4-1 0,-3 0 0,4-1 0,0 0 0,-3 0 4,3 0 0,-3 1 0,3-2 1,-5 1 0,3 0 1,-1-1-1,-3 1 2,-2 0 1,-2 0 0,0 0 1,-2 0 1,-1 0 0,5-1 26,10 1 1,6-1-1,0 0 1,-5 0-17,-7 1 1,-3 1 0,3-1-2,4 0 1,5 0-1,-1-1 1,-7 2 17,2 0 1,-3 0 27,12-1 1,-2 1-31,-20 0 0,-1 1 134,13-2 0,-6 1 638,-13-1-568,-4 0 1269,-25 2-1885,-15 1 1632,-3 0-4472,-12 1-5018,4 0 8239,0 0 0,9 0 0,5 0 0</inkml:trace>
  <inkml:trace contextRef="#ctx0" brushRef="#br1" timeOffset="192006">29898 11944 18593,'-14'-20'135,"3"6"-11,11 21 156,0 9-124,1 0 1,1 10 185,2 12-174,-1-5-1024,0 14 1001,-1-9-5,0 3-11,0 1 0,0 4 5,0 2 1,-2 3-1,1 3 17,-1 4 6,0 3-73,0-28 0,0-1 3,-1 3 0,0 0-1478,-1 2 0,0 0 1467,-1 3 0,-1-1-6,0 3 0,-1 0-3,0 1 1,0 0 2,-2 2 0,0 0-9,0 1 1,0 0 2,-1 2 1,0 0-956,-1 1 1,1 1 946,0 1 0,-1 1-426,1 1 1,0 1 414,0 0 0,1 1-299,0 1 1,0 0 300,1-1 1,0 0-12,0 2 1,0-1-19,1 0 0,-1 0 27,1-1 0,-1 4 30,1-9 1,-1 7 0,-1 0-1,1-5-43,1-5 0,-1-3 0,0 3-11,-1 4 0,0 5 0,-1 0 0,1-8 245,-2 8 1,-1-5-219,-1 0 0,0 0-260,-1 0 1,0-1 298,-1-1 0,-1-1 290,0 0 0,0-1-285,-1 0 1,-1 0 444,0-2 1,-1 1-457,0-1 1,-1 0-7,-1-1 1,0 0-26,-1-1 1,1 0 3,-1 0 1,0-1-21,0 0 0,1-1-12,0 0 0,1 0 14,0-1 1,1-1-1,0 0 1,1 0-15,0-1 1,0 0 2,2-2 0,-1 1 8,-5 12 1,1-1-14,5-14 0,1 1-6,-4 7 0,1-1-3,-1 7 218,2-4-229,3-5-6,2-5 0,4-5 715,2 6-714,3-17 16,1 4 1209,0-19-1226,0-2 2971,0 0-3290,2-6 278,1-1-3527,5-11-5236,-3 5 8810,2-4 0,-4 10 0,-2 3 0</inkml:trace>
  <inkml:trace contextRef="#ctx0" brushRef="#br1" timeOffset="194211">31119 12399 17012,'-11'-31'50,"2"10"2010,12 32-1976,-1 6 851,4 17-901,-4-4 16,3 14 25,-5-12-58,1 2 11,-1-1-28,-1-1 28,-1-2 22,-3 9 1,0-12-18,-3 7 1394,4-16-1337,-3 4-56,2-8-12,0 1 6,2-7-6,1-4 57,1 0 100,0-2 1712,1-2-1690,0-4-139,0-1-12,0-7-22,2-1 17,3-14-17,-1 5-11,3-11-6,-2 9 17,0-2-6,1 0 6,-1 1 23,0 1 22,0-1-23,-2 2-5,1 0-23,-3 2-44,0 1 55,-1 2-5,0 2 96,-2-1-85,0 6-6,-2 1-21,2 6-63,0 1 6,1 2-16,0 1 22,-2 4 33,1 3 12,-2 5-6,1 4-17,-1 4 0,1 5-5,1 1-1,1 4 6,0 13 6,2-8 17,1 10-6,1-15 11,0-2-5,0-2-6,-2 4 11,1-9-11,-2 2 0,-1-11 0,0-2 11,-2-2 0,1-3 219,-2-2-67,3-1 111,-1-1-223,2-9-23,0 0-6,0-10-5,0-1 0,0-4-12,0-5-3374,3-20 3369,-1 9-396,1-2 1,0 0 434,1-1-368,-1-20 346,-2 35 11,-1 3-116,-1 4 133,-1 3 2727,0 6-2739,0 2-5,0 4 1216,0 1-1272,2 3 540,-5 5-518,1 2 213,-4 6-196,1 4-11,0 2-6,0 4-3408,2 2 3380,1 3-1130,3 1 1147,1 0-1873,4 1 1896,3 0-174,8 6 162,-4-9 1781,8 7-1780,-11-19 1102,1 0-1091,-7-9 3244,-1-3-2881,-1-1 153,-1-7-494,-2-1 37,-1-7-42,-2-4-1,0-4-3391,0-5 3402,2-2-916,2-1 934,1 1-1952,1 1 1962,1 3-16,0 4 39,4-2-50,-2 9 2007,1-1-2030,-2 10 928,-1 1-1051,-1 4 3470,-3 5-3464,0 3-191,-4 7-420,0 1-823,-1 5-3613,1 3 5153,-1 5 0,4-12 0,1-1 0</inkml:trace>
  <inkml:trace contextRef="#ctx0" brushRef="#br1" timeOffset="196979">6603 15278 16292,'-39'-12'644,"0"0"0,2 2 0,10 2-79,21 4-49,0 2-68,2-1-84,0 1-78,1-1-107,1 2-84,1 0-73,0 4 12,1 1 50,4 6-22,1-2 22,4 1 5,2-1 12,4-2 11,3 0-6,4-1 6,6-1 73,25 0-428,-6-2 274,-14-1 0,1 0 31,20-1-6,-11 0 0,1-1-1021,-9 1 0,-1-1 982,14 0 0,0-1 2,-12 1 1,-2 0-3,2-1 0,0 0 0,1 0 0,-1 0-3,0 0 0,0 0 0,0 0 0,-1 0 8,1 0 1,-1 0-9,-2 0 0,1 0-387,0 0 1,-1 0 389,30-3-6,-3 1-1958,-4 0 1963,-5 0 1,-4 0-348,-4 0 331,-5 1 6,-4 0-6,-5 1 1027,-4 0-1011,-5 0 635,-5 1-651,-3 1 0,-5 0 2464,-2 0-2464,-3 0 1068,0 0-1051,-8 0 333,-2 0-328,-7 0-5,-4 1 5,-5 1-22,-5 0-648,-6 0 648,-4 0 12,-6 0 4,-4 0-4,-5 1-18,-3-1-5,-5 2 8,30-2 0,-2 0-531,-16 1 0,-2 1 540,11-1 0,0 0-1110,-13 1 1,-1 1 1105,13-2 1,3 0-3,-3 1 0,1-1 5,-1 0 1,0 1 5,0-1 1,0 0-1,1 0 0,0 0 6,1-1 0,1 1 2,1-1 1,0 0 2,2 0 1,1 0 7,2-1 1,0 0 25,-26 1 0,6-1 0,7-1 45,-10 0-1715,18 0 1676,-7 0-6,20 0 587,3-1-503,1-1-90,8 0-10,2 1 1797,8 0-1893,2 1 56,12 1 34,15 3-6,30 1-6,1 0 789,-21-4 0,1 0-800,24 0-3,-27-1 1,0 0-4,3 0 1,1-1-3,1 0 0,1 0-3,1 0 0,1-1 5,1 1 1,0-2 2,-2 1 1,4 0-955,6 1 0,4-1 1,-3 0 945,-3 1 0,0-1-507,0 1 1,4 0 0,-7 0 520,-11 0 0,-3 0-120,0 1 0,0-1 123,27 0 5,-4-1-16,-5 1 368,-5 1-363,-7 0 6,4 0 2151,-16 0-2185,4 1 2384,-22 0-2367,-1 1 523,-6 0-512,-1 0 817,-1 1-789,-2-1 6,-1 1 0,-4-1-17,-2 0 16,-15 0-21,2 1-6,-11-2 27,-13 1-3424,7 0 3391,-16 0 17,12-2-2246,-1 2 2291,0-2-920,0 2 908,3-1-43,-12 0 78,15-1 1740,-5 0-1774,19 0-12,3-1 2671,-1-2-2665,8 1 1952,0-2-1924,9 3 193,2-1-311,2 1-89,2 1 50,7 0-117,1 1-174,7 1-331,1 3-626,4-1-1581,1 3-6183,1-2 9085,-3 0 0,-9-3 0,-4 0 0</inkml:trace>
  <inkml:trace contextRef="#ctx0" brushRef="#br1" timeOffset="198110">7627 15049 19390,'-40'-12'362,"0"0"0,3 1 1,9 1-72,19 5 6,1-1-17,0 1-33,0 0 1155,-4-2-1229,5 3 248,-3-1-304,7 4 105,1-1-138,0 2 363,1-1-402,9 4-29,1 0-4,8 3 4,2-1-4,3 1 4,6-1-10,1 0-466,5 0 460,2 1 11,0 0 12,3 0-6,-2 2-340,0 0 323,0 0-1497,-1 0 1492,1 1-54,16 5 59,-13-2-6,-9-1 1,0 1 16,0 3 0,4 6 0,-19-5 12,-5 1-23,-3 2 11,-4-1 266,-3 3-277,-2 1 17,-2 0 5,-2 1 40,-7 8-40,2-8-5,-2 6 0,2-11 1550,2-1-1545,-1-2 12,1-1-12,0 0 606,0-4-566,-2 1 11,-1-1 11,-2-2 56,-12 3-84,4-4 6,-11 2 61,-7-1-50,7-1-969,-10 1 964,14-2 10,1-1-11,5-2 40,-2 1-68,10-2 34,1-1-57,9 0 930,2-1-934,10-1-7,-2-1 1,8-2-17,-1-1 22,13-6-11,-5 2 0,10-3 0,-8 2 0,2 0 0,2-1 5,1-1-10,1-1-6,11-4 5,-10 3-637,7-4 643,-15 6-6,-3-1 23,-3 0-12,-5 0 1,-2 0-12,-4-1 6,-3-1 0,-8-7 0,-1 5 12,-9-7 277,-1 7-283,-3-1-6,-3 0 0,-1 1 11,-1 1 0,-1 1-5,0 1 10,-11-4-10,9 5 16,-28-12-1087,27 13 1071,-16-6-460,22 9 454,-2 1 11,0 1 0,-2-1-11,-1 1 0,-1 0-5,-1 1 16,-14-1 6,3 2 1008,4 1-1020,11 2 6,17 2 877,3-1-883,2 1-16,3-1 11,6 3-5,6 1 5,3 2 11,2 1 0,-1 1-11,-1 0 0,3 2-17,8 6 6,-3-1 11,7 5 0,-4-5 0,18 7 0,-6-5-2373,15 6 2373,-11-7-11,3 1-855,1 1 854,2 0-4,-1 2 16,-2 0 5,-4 1 1,-4-1 27,-6 0-411,-5 1 378,-7-1 0,-5 0-28,-6 1 2033,-3 0-2010,-12 21 5,0-13 627,-11 16-627,2-19-5,-12 9 10,4-8-165,-8 4 182,8-11-16,1-1 11,0-3-24,-7 2 63,9-6-12,-5 1 12,11-8 17,2-2-28,0 0 421,1-2-433,1-2 706,1 0-733,1-1-85,3-1-1452,0-1-4210,5 0 5741,6-1 0,-2 3 0,3 1 0</inkml:trace>
  <inkml:trace contextRef="#ctx0" brushRef="#br1" timeOffset="200310">22071 9285 18343,'-42'-33'526,"0"0"1,4 3 0,8 6 229,20 15-330,4 4-241,0 1-166,5 3-103,0 1 186,3 8-29,1-1 89,4 9-84,3-2 29,3 4 16,4 0 28,4 3-10,4 1-565,6 2 513,4 1-16,6 2 0,4 1-6,5 1-940,4 3 901,-25-15 0,1 0-699,0 0 1,0 0 689,1 1 1,1 0-9,-1 0 1,0 0-4,-1 0 0,1-1-1225,-2 1 0,1-1 1225,-1 0 1,-1 0 13,26 15-182,-3-2 200,-5-2-18,-4-2-16,-6-4-6,-6 0 0,-7-5 11,-7-1 11,-4-2 562,-6 2-533,-6-5 1002,-5 3-992,-4-4-33,-4-1 0,-1-1 3078,-1-2-3095,0-1 921,-1-3-909,1-1-12,-1-1 0,0-2-5,-1-3-1,0-3-5,-2-2 6,0-3-1,-1-3-10,-2-1-1,-2-2 6,-2 1 11,-2-2-11,-5 3 0,-2 0-1390,-11-4 1390,8 4 0,0 2 17,-6 3-17,0 0 17,2 4 0,4 0 5,3 1 6,5 1 6,4 0 10,4 1-32,4 0 67,4 0 5,3 1 112,0 0-129,6 2-11,0 0 1365,4 1-1499,1 1 130,1 3-30,2 1-5,1 4-6,4 0 1,1 2-1,3 1 22,3 1 7,2 0-12,4 2 16,4 1-4,2 0-7,4 1 46,19 6-35,-8-5-915,16 4 922,-14-7-7,4-2 7,2-2-1,3-2-11,2-2 17,2-1-2659,0-3 2665,0-1-3,-20-1 0,0-2-342,15-1 345,11-3 5,-28-1 22,-5-2 13,-5 0-13,-5 0 23,-3 0 12,-4 1 663,-4 2-608,-2 0 2949,-3 0-3022,-2 1 486,-1 0-530,-2 2-12,-1 1-5,-3-1-11,-4 0-34,1 0 11,-4 1-11,0 1 6,1 1-29,-2 0 29,4 0-6,1 0-6,-3 0 12,0 0-12,-4 0 17,-13 3-5,2 0-34,-32 6 22,15-4-214,2 0 1,-2 1 219,-14 1-605,19-4 0,1 1 622,-17 1-11,3-2-2850,3 0 2861,4-2-23,3 0-234,6-3 240,3-1 246,5-2-234,-20-14-12,18 5 148,-17-10-142,21 8 10,0-1-10,0 0 0,2 2 5,3 0 0,2 3 0,4 2 2575,2 2-2575,5 2 365,1 2-376,3 2 12,1 0-214,1 2 1198,1 3-1002,0 0 409,0 5-392,5 7-22,0-2 11,4 7 0,-1-3-11,1 3 22,2 0-3392,7 11 3381,-2-7-11,7 6 22,-4-10-2274,5-1 2286,4-2-444,5-3 421,7-3 11,6-3-5,5-4-796,5-2 812,3-2-16,2-4-1,0-2 9,-20-2 0,0-2 26,17-5-12,-22 5 0,-3-1 39,4-4-22,-6 1 914,-7 1-864,-5 0 1924,-5 2-1884,-5 0-12,-2 1-28,-4 1 675,-1 0-697,-1 0 1684,-1-4-1684,0 4 1505,-2-2-1539,1 4 269,0 1-285,0 2-6,0 0-6,1 1-56,-1 0-5074,1 2 5119,0 9 0,0-6 0,0 6 0</inkml:trace>
  <inkml:trace contextRef="#ctx0" brushRef="#br1" timeOffset="207069">25468 13872 22145,'25'28'935,"-8"-4"-655,-20-19-50,-4 2-34,-2-2-28,-2 1-17,-1-1 0,-1 0 23,-1-2 33,-1 0 39,1-2 18,1 0-6,2 0-23,1-3-22,1-1-28,2-4-17,0-2 128,-1-10-172,2 2-7,1-6-3402,3 2 3397,2-1-6,0-1-11,1-1-11,1 0-5,3 1 5,0 1-12,3 2-4,0 0-24,2 3 1,2 0 78,18-6-95,-9 10-5,13-5 3369,-13 13-3392,1 2-11,1 2 16,0 3-5,1 2 0,-2 5 17,0 4-17,-1 3-6,6 17-16,-9-4 11,1 15-12,-12-8-804,-6 4 793,-9 3 1,-9 3 5,-10 2-11,-9 2-766,14-23 1,-1-1 776,-1 0 0,-3 1-25,-15 11 0,-3 1 36,11-10 0,-2 0 14,-11 8 1,-1-2 4,14-12 1,1-2 2,1-3 1,0-1 0,2-3 0,0-2-751,-22 3 801,6-7 11,9-8 40,7-7 16,7-17-78,11-1-12,8-12 124,24-7-73,1 10-5,16-7-18,-2 16-10,2 3 49,20 0-1562,-14 8 1473,12 2-5,-18 9 1056,-1 6-1057,1 3-21,14 15 243,-11-1-311,11 10-101,-15-5-156,-2 1-337,0 3-711,-3 0-2162,-1 1 3551,0 5 0,-13-18 0,-3 1 0</inkml:trace>
  <inkml:trace contextRef="#ctx0" brushRef="#br1" timeOffset="207802">26500 13905 24044,'23'-42'302,"-1"0"1,-1 4 0,-5 9 590,-12 21-776,-1 3 229,0 2-324,-1 8-11,0 1 6,0 9 119,-2 3-125,-4 2 0,-5 3 23,-23 15-34,0-7-1488,7-10 1,-2 0 1515,-20 11-5,-4 0-785,-1 0 773,0-1-11,6-4 11,6-4-475,8-4 470,10-4-6,6-2 0,7-3 6,4-1-6,3 0 0,2-1 2770,2 1-2775,3-1-1,4 1 12,4 0 1090,5-1-1107,6 0-17,6-1-1733,20 0 1,5-1 1401,-23-3 1,0 0-239,28 2 1,-1-2-2132,-1-2-6845,-7-1 9573,-8 0 0,-21 0 0,-10 0 0</inkml:trace>
  <inkml:trace contextRef="#ctx0" brushRef="#br1" timeOffset="208228">27120 13879 26006,'40'-45'50,"-15"21"1,0 7-73,4 11-1206,14-1 1015,-9 4-1546,24 1-1523,-10 3 3282,-11 1 0,-2 1 0,-7 0 0,-1 1 0</inkml:trace>
  <inkml:trace contextRef="#ctx0" brushRef="#br1" timeOffset="208410">27162 14109 18501,'38'-20'-728,"4"3"-482,-10 12 1,1 2 1209,27-3 0,-9 1 0,-22 3 0</inkml:trace>
  <inkml:trace contextRef="#ctx0" brushRef="#br1" timeOffset="209139">28503 13743 25563,'-47'-25'118,"3"5"-90,20 20-6,-3 0-27,-1 0 160,-2 0-49,-25 0-72,21 0-718,-15 0 740,29 0 316,0-2-299,8 1-11,0-1 18,7 1-41,1 0-22,2 1-39,1 0 617,-1 2-606,1 2 22,-2 4-11,1 2-23,-1 2 29,0 11 0,-2 5-6,0 1 0,0 1-238,1-10 233,0 0-6,0-1 11,0 0 0,0-1 22,0-2-11,0 0-11,-1-3 11,-1 4-11,2-7 6,-1 1 0,3-6 298,0-3 217,2-1-460,3-6-10,-1 1-1,4-4-11,-2 3-16,1-1-6,0 1 11,1 0-17,1-1-11,2 1 11,2 0-17,1 0 1,3 1 5,1 1 5,4 2-5,2 0 6,3 0-6,1 2 0,4 3-387,0 1 381,1 3-22,2 2 12,0 2-1,0 2 0,0 4 17,-1 0-11,-3 4-12,-4-2-5,-7 1-3250,-7 0 3266,-6-1 1,-9-1 0,-6-1-6,-9-1-16,-7 0-29,-5-2-832,-6 0 766,-2-1-40,-2 0-332,-20 1 13,13-4 1238,-13 0-1691,20-8-500,5-2-1629,3-3-6762,6-2 9366,7-1 0,10 1 1,5 2-1</inkml:trace>
  <inkml:trace contextRef="#ctx0" brushRef="#br1" timeOffset="209417">28522 13732 18817,'5'-2'3770,"-1"0"-2493,-4 2-790,65-19-1608,-39 11 1320,13-3 0,-1 1 649,-16 5-534,-2 2 226,-3-1-288,-3 2-22,-2 0-40,-2 0 786,-2 0-836,-2 1-22,-2 0-34,-2 0-1086,0 0-769,-8 6 1771,1 0 0,-2 1 0,2-2 0</inkml:trace>
  <inkml:trace contextRef="#ctx0" brushRef="#br1" timeOffset="239930">30916 13651 16630,'9'-40'171,"0"0"1,1 0 0,1 9 2399,-1 20-2577,16-5 17,-9 11 1398,12 0-1414,-8 5 22,3 4-40,3 2-16,1 5 457,2 2-486,-2 3-16,-2 3-5,-4 2 2755,-6 17-2728,-11-7-33,-26 27 62,-5-21 13,3-13 0,-3 0 3,-9 0 1,-1-2 21,8-5 1,-1 0 8,-18 9 0,1-1-1381,-2-1 1356,-5 5 22,30-16 23,9-3 38,7-2 542,4-2-306,13 2 142,1-3-343,14-1-17,2-1 1126,7-3-1183,8 1-2676,5-1 2643,6-2-28,4 0-72,3-3-136,3 0-971,-14 1 0,0-1-3709,-15 2 1,0 0 4478,11-1 0,-5 0 0,-12 2 0,-12 0 0</inkml:trace>
  <inkml:trace contextRef="#ctx0" brushRef="#br1" timeOffset="246318">24928 15383 9811,'-7'-1'7455,"1"0"-5293,6 1 5,0 0-900,1-65-735,4 34-741,-4-7 1,3 1 364,6 16 229,3 4-284,-1 5-22,4-1 38,6 2-83,-5 3 5,8-1 17,3 2-28,-6 2 435,9 1-457,-9 3 5,3 0-5,-2 3-1,2 2-5,-1 3-16,-1 4-1,-1 2 6,2 12 27,-10-4-16,0 8 17,-11-7 0,-7 1-6,-3 0 28,-7-1-16,-12 10 10,-7-3-511,1 1 500,1-7 0,11-10-3206,2 0 3240,1-2 22,1-3 34,2 0 34,2-4 196,-1 0 165,5-3-328,-1-1 3386,4 0-3397,2-2 0,-1-1-44,1-2 4,1 0-16,0-1-33,1 0 27,1-2-83,1 2-12,2-1-22,2 4 11,5 1-12,1 0 12,4 2 6,15 6-6,-3 1-423,11 8 401,-8 1 10,1 4-4,7 17 10,-12-7-11,1 11 6,-18-13-23,-5-2-3232,-6-2 3238,-4-1 0,-7-3 28,-4 0-17,-5-3 270,-3 1-304,-3-4-55,-3 0-28,-1-2-499,-15-1 633,8-8 0,1 0 0,-5 2 0,-12-5 0</inkml:trace>
  <inkml:trace contextRef="#ctx0" brushRef="#br1" timeOffset="249308">26209 15268 18476,'25'-29'174,"-7"8"1891,-28 29-2003,-2 2 810,-3 3-777,-11 9 34,3-3-79,-7 6 12,5-7-29,-1 1 40,-1 0 6,-1-1 1230,0 0-1214,1-1-16,1 1-729,1-2 711,2 0 18,1-1-29,4-2-16,4 0 370,3-2-393,2 4 182,5-4-171,1 3 0,3-6 1,0 2 942,14 3-887,-2-4-16,15 1-18,-4-6-44,5-2 6,3-2-12,3 1-38,3-1-52,2 0-128,3 0-740,2-1 220,1 1-3908,1-2 1353,-1 1 3299,5 0 0,-25 1 0,0 0 0</inkml:trace>
  <inkml:trace contextRef="#ctx0" brushRef="#br1" timeOffset="249624">26877 15266 15255,'-3'-2'3793,"0"1"407,3 1-4082,11-19-129,24 11-85,-3-12-49,18 17-692,-19 3 389,2 0-371,2 0-3488,19 4 4307,-9 2 0,-5-1 0,-20-2 0</inkml:trace>
  <inkml:trace contextRef="#ctx0" brushRef="#br1" timeOffset="249837">26921 15533 22688,'44'-7'-67,"15"0"-314,-22 2-2426,16 0 674,-11 1 2133,7 0 0,-22 1 0,-2 0 0</inkml:trace>
  <inkml:trace contextRef="#ctx0" brushRef="#br1" timeOffset="250601">28223 15105 15025,'1'-3'4885,"-1"1"-1284,0 2-3539,-26-29 0,13 21-1,-21-21-5,20 26 11,-1 2-11,-3-1 0,0 0 6,-2 1 11,0-1 5,0 0 17,1 1-5,-1 0 56,-5 1-85,7 0-22,-3 0 6,10 0-11,1 1-12,0 1-5,1 2-6,0 1 6,0 2 5,0 0 1,1 1-29,0 1 17,0 0-16,2 1 16,0 2 6,0 0 0,1 2-6,1 0 6,1 2-6,0 0 6,1 0 11,0 0-12,0-1 29,0 6-22,0-5-7,0 3 18,1-7-17,-1 0 5,1-2 1,-2-1 10,1-1 6,-1-2-11,1-1 0,1-2 23,0-1 952,1-2-886,4 1-49,-1-2-12,5-2-17,1 0-6,9-4-5,-2 2 0,8-2-11,-5 3 0,0 1-11,1 1 5,0 0 6,8 1-1,-7 2-21,5 3-1,-11 2 1,0 3-7,-3 2 12,0 2-5,0 2 5,-3 3 0,0 3 0,-3 2 0,-3 2 0,-1 0-11,-4 1-6,-2 0-6,-5-2-21,-1-2-7,-4-1-33,2-3-5,-3 0-18,2-2-16,-2-1-17,2-3-22,0-1-12,-1-3-56,3-1-67,-1-3-73,3-2-111,-1-1-146,4-3-225,-1-2-330,2-4-699,0-3-2298,1-4 4179,0-4 0,3 9 0,-1-1 0</inkml:trace>
  <inkml:trace contextRef="#ctx0" brushRef="#br1" timeOffset="250890">28204 15082 15900,'3'-2'2833,"-2"0"629,-1 2-3081,68-25-1832,-41 16 1605,13-5 0,2 1 429,-5 7-326,-8 2-16,9 0-6,-14 1-11,-4 0 558,-2 1-552,-4 0 248,-4 0-321,-3 1-34,-3 0-33,-1 0-6823,-2 1 6733,-7 0 0,4 0 0,-5 0 0</inkml:trace>
  <inkml:trace contextRef="#ctx0" brushRef="#br1" timeOffset="262809">17847 14527 7738,'-6'0'3092,"0"0"-1815,6 0 2073,0 0-3171,-11-13-27,16 8-35,-3-12-22,22 13-22,5-2-22,3 1-555,4 0 532,0-1-3212,16 0 3223,-13 2-28,9-1-798,-19 2 810,-3 0-41,-6 1 113,-4 0 413,-6 1-306,-5 0 3052,-2 1-3249,-12-1 1,-3 1 11,-11 0-6,-3 0-2092,-23 3 2098,7-1 28,-17 3-2228,13-3 2256,-2 1-955,1-1 1033,1-1-1124,2 1 1220,6 0 21,4 0 1159,6 0-1242,6-2 1718,3 2-1920,9-1 1483,3 0-1471,5 1 3436,2 0-3381,2 0 68,8 1-79,2-1-11,9-1-22,1 0-12,5-2-22,3-1 0,4-2-11,4 0-586,1 0 558,1 0-3274,18-3 3285,-17 3 17,8-1 6,-22 1 33,-7 2 22,-5 0 6,-7 2 6,-4-1 342,-17 1-376,-2 1 23,-16 2-1,-2 1 23,-7 2 25,7-1 1,-2 0 1997,-20 3-2001,18-3 0,0 1 135,-13 0 403,-10 3-275,22-4-324,-3 1 167,26-4-38,8 0 156,5-2 1363,27 0-1581,-4-1-28,24-1-51,10-4-806,-10 1 705,17-3-134,-17 3-307,1-1-953,-1 0-4291,1 1 5792,3-2 0,-23 4 0,-2 0 0</inkml:trace>
  <inkml:trace contextRef="#ctx0" brushRef="#br1" timeOffset="263895">30864 15048 17014,'-29'-52'919,"7"6"-651,29 32-20,2 0 1650,0 0-1708,1 0-3013,1 0 2963,0 0 529,0 1-579,2 1 393,0 0-444,1 2-11,1 0-11,1 2-1,1 1-10,1 2 3023,1 1-3023,0 3-6,1-1-6,0 3 652,10 6-663,-8 1 1,8 6-1,-12 0 0,-1 1 444,-2 3-444,-3 0-16,-3 2 10,-4-1-10,-2 3 5,-7-1 11,-3 1-6,-5 0-10,-22 15 16,10-14-3375,-14 9 3398,16-19-458,3-2 486,1-2-124,2-2 151,2-2 7,2-2 156,0-2-90,5-1 3102,-1-2-3101,5-1 815,1-3-838,1 2 217,1-2-250,0 3-35,1 0-16,1 1-28,3-1 23,8 3-1,0-2-27,7 3 5,-3 2 0,2 2-12,1 3 35,1 3-3410,2 2 3393,0 2-581,-1 2 552,-1 2 34,-2 1-5,-1 4 0,-2 1 5,-2 2-17,-2 0 1,-3-1 16,-3 1 6,-3-1-2064,-3 0 2064,-4-1 6,-2-1 27,-20 4-33,6-12-12,-16 3-49,11-13-91,-4-2-268,-3-2 1212,-3-1-8926,1-1 8219,5 0 1,13 0 0,7 0 0</inkml:trace>
  <inkml:trace contextRef="#ctx0" brushRef="#br1" timeOffset="276548">24651 16621 8494,'0'-3'5759,"1"0"402,-1 3-5657,20-62-45,-14 42-252,6-15 0,-2 2 169,-8 23-17,1 2-40,-2 0-28,1 0-33,-1 2-12,0 1-22,-1 1-17,0 1 12,0 1-34,0 0 515,1 1-700,-3 6 22,-1 2-22,-3 9 11,-2 1 0,-2 3-3397,-2 3 3386,-1 4 17,0 1-170,0 2 158,1 0 7,1 0-12,2 1 5,4-1-5,1-1 11,3-2-11,0-1-11,3-3 11,1-3 34,11 8-6,-5-12 3305,8 5-3311,-7-15 269,2-2-229,2-1-1,1-2-21,3 0 10,1-3 12,2-2-23,1-2 17,1-3 17,0-1-3381,12-8 3364,-7 3 5,7-5 1,-9 5 11,-1 0-1,-1 0-10,0 1 5,-3 0 23,-2 1-1,-3 1 29,-2 2 3397,-3 2-3386,-3 2 11,-3 1-22,-2 2 33,-1 2-112,-2-1-50,2 7 28,-1 0-12,2 6-10,0 3 21,0 3-16,0 3 6,0 2-12,-2 3 12,0 3-17,-1 1 11,0 2-1440,-2 2 1412,-1 1 56,-3 1-44,-4 16 21,3-13-100,-4 12-323,4-15-53,-1 1-526,1-2-1283,2 0 2280,0 2 0,2-17 0,2-2 0</inkml:trace>
  <inkml:trace contextRef="#ctx0" brushRef="#br1" timeOffset="288405">25860 16742 14068,'1'-4'6654,"0"2"-790,-1 2-5617,34-50-5728,-26 37 5609,26-37 1365,-34 50-1381,0 0 759,-4 4-877,-1 0 6,-6 5 0,-2 1 6,-7 2 3093,-5 4-3088,-5 2-3306,-4 1 3278,-3 2 40,-1 0-490,-1 1 462,0-1 5,-1 0-11,2 0 27,2-2-27,3 0 22,7-2-27,5-1-7,5 2 189,9-6-149,1 3 3154,8-7-3138,2 1-22,5-2 17,5 1-5,4-2-23,5 2 45,4-2-57,3-1 18,2 0-51,0-1 0,0-1-16,11 1-1,-10-1 1,1-1 250,6 0-850,3-1-578,4 0-1213,5-1 2452,9 1 0,-29 0 0,0-1 0</inkml:trace>
  <inkml:trace contextRef="#ctx0" brushRef="#br1" timeOffset="289073">26519 16722 24760,'8'-21'269,"1"4"-247,15 11-78,36-3-84,-16 5 8,-6 0 1,1 0-356,13 2-1448,2 1 500,2 0-900,-1 3-2885,-3 2 4503,2 4 1,-26-3 0,-4 0 0</inkml:trace>
  <inkml:trace contextRef="#ctx0" brushRef="#br1" timeOffset="289258">26630 17054 16622,'-6'2'4934,"1"-1"-1119,5-1-3922,-8 1-22,17-4-83,1 0-119,23-6-495,8 0-468,-8 1 0,2 0-2845,24-5-407,-23 5 1,0 0 4545,9-1 0,-22 4 0,-9 2 0</inkml:trace>
  <inkml:trace contextRef="#ctx0" brushRef="#br1" timeOffset="289907">28147 16558 19372,'0'-3'3053,"0"0"-863,0 3-2112,-49-32-2024,29 23 1982,-10-9 1,0 2 25,9 14 607,0 0-624,-2 0-17,-1 2 0,-1-1 324,0 1-336,0 0 7,1 0-1,1 1 6,2-1-5,3 2 1103,-1 0-1014,6 0-95,3 0-6,5-1 1,5-1 21,0 1-10,-1 1-1,0 1 23,-2 5-23,0-1 12,-2 6 5,2-2-22,-1 2 5,-1 2 12,1 0-6,-1 3 17,1-1-6,-2 3-17,1-1 12,-3 8-23,3-7 6,-2 7-6,3-11 0,0-1 12,2-2-18,0-2 6,2-1 12,0-2-12,0-2 6,0-3 16,0 0 595,0-3-421,2 1-34,-1-1 91,7-2-192,0-1 7,4-2 38,7-3-94,-3 4-6,6-4-1,-5 4-38,1-1 50,0 3-28,2-1 11,0 2 28,-1 1-16,1 2-6,0 3-17,1 4-23,0 2-33,-1 4 17,1 2-6,-1 3-5,-1 2-12,1 11 40,-9-7 11,-1 9 16,-13-12 1,-4 0-23,-6-1-5,-6-2-197,-25 12 90,13-13-776,-18 7 742,22-15-50,2-2-1292,-11-2 833,15-3-224,-6-5-269,19-5-572,2-3-1775,3-2 2882,2-4 1,0 7-1,1 0 1</inkml:trace>
  <inkml:trace contextRef="#ctx0" brushRef="#br1" timeOffset="290215">28224 16528 27339,'39'-8'231,"1"0"1,-4 1-1,-9 1-40,-20 5-8,-1 0-37,0-1-31,-1 1-115,0 0 0,-1-1 0,0 1 3,-1 0-3,0 1 0,-1 0-2919,-1 0 2919,1 3 0,-1-2 0,0 3 0</inkml:trace>
  <inkml:trace contextRef="#ctx0" brushRef="#br1" timeOffset="295863">30645 16339 12186,'1'-7'6750,"1"2"-5037,-2 5-408,0 0-778,27-61 279,-18 39-669,6-12 1,-1 3 103,-12 21-29,0 5-72,-2 1-28,2 1-78,-2 2-23,-3 10 17,-1-2 0,-11 18-11,2-7 33,-15 17-44,11-11-287,-6 8 281,9-9-5,3-2 16,2 0-6,4-2 7,2-1-1,2-2 6,4 4 11,1-6-12,2 3 299,4-8-276,0-2 0,3-1 0,3-2 1,2-2-1,4-2-17,2-1 23,3-2 28,15-7-23,-8 1 51,24-10-1235,-23 6 1206,9-4 35,-16 6-229,7-4 222,-12 6 7,2-2-12,-14 6-22,-5 3-34,-3 0 1162,-2 2-1195,0 7-6,-1 0 5,1 8-2988,-1 7 2994,0-1-129,-1 9 140,-2-5 17,-5 16-11,1-7-28,-5 11-11,3-11 0,-2 1-471,-4 17-3164,-2 4-6134,1-4 9780,4-9 0,8-29 0,2-6 0</inkml:trace>
  <inkml:trace contextRef="#ctx0" brushRef="#br1" timeOffset="302410">24867 17739 10175,'4'-1'4800,"-1"0"773,-3 1-4677,2-1-761,-7 2-46,2 0-16,-8 2 45,-8 1-57,4 0 12,-9 0-11,5 0 6,-1 0-1,0-1 45,-12 1-39,8-2 11,-8 1-6,11-3 96,-6 1-51,8-1 34,-2 0 16,10-1 90,-1-2-151,4 0 6,0-1 16,3 2 12,2 0 67,-1 0-107,2 1 23,0-2-6,1 1-16,0 0-29,0 0-33,0 0 11,1 0-28,-1 1-62,1 5 23,1-1 17,0 7 27,2-2-27,-1 3-1,1 0-16,-1 1-17,1 1 28,-2-1 0,0 1 0,0-1-11,0 2-17,-1-1-17,1 9 51,-1-6-6,4 12 11,-1-13-17,2 2 18,-1-7-1,0-3-11,-1-2 5,0-1-5,-1-2 0,0-1 23,-2-1-1,2 0 12,-1 0 5,1 0-5,0-1-1,2-2-22,0 0-5,3-2-6,-1 2 0,1 1 6,1 0-23,-1 1 17,1 0 5,0 1 1,5 0-17,2 0-12,2 1 23,1 0 0,-4 2-11,4 1-6,1 2 6,2 0 0,1 1 0,1 1-6,0 1 6,-2 1-23,-2-1 12,-3 2-6,-4 2 11,-5-2 0,-3 3 6,-5-4 5,-3 1-10,-4 1 16,-3 2-6,-4 0-16,-1 0-6,-2-1 16,0-2 1,-1-2-50,-10-1 21,7-3-4,-9 0-1,11-3-140,-8-2 6,7 0-56,-5 0-96,10 0-212,2 0-387,1 0-722,1-2-2247,2 0-4861,2 0 8760,1 0 0,4 0 0,1 2 0</inkml:trace>
  <inkml:trace contextRef="#ctx0" brushRef="#br1" timeOffset="302775">24906 17711 22559,'34'-13'874,"-2"2"-779,-11 8 23,9-1-68,-8 2-1984,7 0 1956,-9 1 433,-1 0-444,0 1 0,1-1-5,-2 0 10,-2 1 7,3-1-6,-7 1-17,-1-1 1508,-8 1-7054,-3 0 5546,1 3 0,-1-2 0,1 2 0</inkml:trace>
  <inkml:trace contextRef="#ctx0" brushRef="#br1" timeOffset="303428">25646 17885 16409,'-45'1'1004,"1"-1"1,4 0 0,6 1-361,11-1-5666,7 0 5649,4 0 1308,4 0-1492,4 0 770,3 0-597,1-1-532,3 0-51,9-3 3359,4 1-3397,23-3-12,-8 3-20,0 2 1,2-1-166,28 0-1000,-20 2 0,0-1 1017,-7 1 0,-1 0-308,29 2-112,-22 0-190,-2 2-258,-4 0-499,-4 1-957,-5 0-1641,-5 1 4150,-3 0 0,-9-3 0,-2 0 0</inkml:trace>
  <inkml:trace contextRef="#ctx0" brushRef="#br1" timeOffset="304413">25925 17884 8545,'2'-3'5915,"0"1"968,-2 2-6692,10-16 201,-15 12-314,0-8-55,-17 16-7,-5 3 29,-10 3-10,8-2-561,-11 3 543,10-2 56,-29 8-12,19-6-920,-20 5 904,31-9 33,1-1-203,3-1 204,2 0 5,1-2 95,-4 0 11,1-2-100,2 1 468,6-2-491,9 0 17,0 0 954,2 0-954,2 0 244,2 0 490,1 0-818,2 4 0,0 1 33,1 12-33,0-4-11,1 14 0,0-9 5,3 7-16,1-7 50,2 1 56,15 8-28,-2-6 73,29 10-51,4-10-2051,4-2 1973,1-5-17,-15-6-945,0-2 951,1-2-45,3-1-34,1-2-199,-11-1 1,1 0-1813,24 0 1448,-22 0 1,1 0-1767,19 0 2419,-26 0 0,-2-1 0,2 1 0,-1 0 0</inkml:trace>
  <inkml:trace contextRef="#ctx0" brushRef="#br1" timeOffset="304816">26608 17932 14633,'-7'0'5036,"2"0"-3843,5 0 1132,0 0-2281,26-40-21,-2 29-65,18-12 0,5 3-3201,4 17 3128,-9 1 1,-1 1-373,4 2 42,0 2-3873,15 5-1328,-18 1 5021,11 3 0,-35-7 0,-3 0 0</inkml:trace>
  <inkml:trace contextRef="#ctx0" brushRef="#br1" timeOffset="305013">26807 18108 24189,'-39'2'-106,"11"0"-51,58-10-95,-1 4-151,4-1-1233,23-1 129,-11 1-3499,14 1-394,-17 0-1063,-5 1 6463,-7 0 0,-14 1 0,-7 1 0</inkml:trace>
  <inkml:trace contextRef="#ctx0" brushRef="#br1" timeOffset="305649">28044 17763 21562,'-56'-23'201,"7"4"-145,27 17 6,-1 2-17,-1-1-4660,-1 1 4654,0 0 11,0 0 1456,-1 0-1445,0 0 23,-1 0 323,-1 0-317,0 1-40,1 0 17,2 0 49,1 2 19,-1-1 2979,9 0-3041,0 0 22,10-1-45,3 0 812,1 0-851,0 0 231,2 1-259,-1 1 11,1 2 17,-1 2 6,1 6 6,0-2-18,0 6 40,1-5-3420,0 7 3375,1-4-23,0 3 7,-2-5 16,1-1-6,-1 0 23,0 0 11,-1-2-6,0 0 3409,-1-1-3386,-2 1-39,2-4-17,-1 0-17,2-2 28,0-2 0,1-1 1372,0 0-1204,3-1 90,-2 1-174,3-2-11,0 0-12,1-1-33,2-1-5,3-1-1,3 1-11,15-1-16,-4 3 21,10-1-21,-6 2 27,0 0-2610,2 2 2605,0 1-1580,0 3 1557,1 2 0,-1 2-5,13 7-11,-1 3-17,-3 0-909,-10 0 937,-16-7 1322,-6 0-1333,-3-1 1691,-3 1-1680,-3 0 11,-3 0-17,-5 0 6,-3 1-29,-5-1-49,-3 0-34,-4-3-1786,-3-1 1584,-2-1-224,-3-2 25,-1-2-9307,-27 0 7829,27-3 0,-11 0 0,38-1 0</inkml:trace>
  <inkml:trace contextRef="#ctx0" brushRef="#br1" timeOffset="307756">28890 16631 19126,'-18'-52'795,"4"11"-543,14 41 582,0 0-789,1 3 146,-1 6-85,1 2 6,0 6 0,-1 0 17,0 2 246,-2 25-268,1-15 0,-1 18-23,1-20 5,1 1-5,2 1-5,0 2-3371,3 1 3404,1 2-2262,1 1 2262,-1 2-383,3 20 360,-3-10-5,1 15 12,-5-16-7,0 0-22,-1 1-43,-1-1 48,0-1 1477,-1 1-1460,-1-1 1,0 1-1,-2 1 1758,0 0-1825,0 0 34,2 0-1911,0-1 1933,1 0 23,0-2-4,1 0-52,0 0 22,0 18 155,0-14-146,-2-6 0,-2-1-32,-2 9-16,0-16 0,-1-1 167,-6 13-139,-2 0 2885,-2-3-2922,3-12 1,0-1-14,-7 15-836,-6 12 869,11-21 17,3-3 147,3-4-135,2-3 650,3-5-668,3-4 17,0-2-72,2-1-23,-1 1-40,1 0 875,0 9-908,1-6-386,1 14-107,1-15-45,-2 4-1266,0-9-2251,-1 0 4156,0-1 0,0-5 0,0 0 0</inkml:trace>
  <inkml:trace contextRef="#ctx0" brushRef="#br1" timeOffset="315560">30610 17460 19720,'14'-9'1013,"-4"1"-565,-10 8-101,-1 0-212,-2 1-29,-1 0-22,-3 0-11,-3 1-6,-2 0 0,-3 1 91,-11 0-52,-3 0-5,-16 2-56,14-3 11,-4 0 11,19-2 135,-7-1-107,7-1-11,-4-2 45,4-2-68,4 0 12,-2-1-17,7 3 39,2 2-11,1 1 6,1 0 341,2 1-431,0 3-39,1 2 28,-2 5 16,0 0-10,0 5 16,-2 0-6,0 4 1,-4 8-6,3-4 0,-4 6-6,3-9-55,-7 14 22,5-12-6,-4 8-6,7-17 40,0-3 11,2-3 11,0-2 6,2-2 34,0-1 660,1-1-515,4-4-95,0 1-34,4-5-6,-1 1 29,1 0-68,2 0 23,3-1 6,3 1-40,-1 1 0,-1 3-22,-4 1 11,0 2-62,16 11 23,-10-1 5,12 10 34,-11-5-16,8 13-3393,-6-5 3398,5 10-12,-8-11 23,-3-1-5,-1-1-12,-3-2-6,-3-1 29,-3-3 0,-1-1-12,-3-2-5,-8 2 5,0-5 3393,-8 2-3393,0-5 12,-2-2-57,-1 0-44,-1-2-67,0-1-152,0-1-268,1 0-510,2 0-1188,0-1 2280,1-1 0,8 1 0,0-1 0</inkml:trace>
  <inkml:trace contextRef="#ctx0" brushRef="#br1" timeOffset="322178">24760 18577 19008,'-4'-26'1126,"0"4"-812,2 20-51,0 0 129,-1 0-196,-2 2-146,-1-2 0,-1 2-22,0 0-5,-2 0-1,-2 3-11,-1 0-11,-1 3 6,0 0-12,-1 3-5,0-2 0,-5 7 22,4-4 0,-3 5 6,6-6 39,2 0 0,0 0 11,1-1 6,1 0 62,-6 5-74,4-2 6,-5 3-22,5-4 96,1 0-18,-1 0-33,2-1 78,-1 1-73,-1 0 73,-2 3 50,0 0-83,-2 3-40,-2 1-50,1 0-40,0 0 7,1-1-7,1-2-44,3 1 11,1 2 56,4-4 106,1 2-16,4-4-34,3-1-22,0 2-40,5-1 51,0 1 16,3 2 1,-1 0-28,3 0-23,0 1 11,1-1 23,-9-9-43</inkml:trace>
  <inkml:trace contextRef="#ctx0" brushRef="#br1" timeOffset="322178">24663 19049 25735,'4'-7'101,"-2"0"5,-1 0-10,0 0 16,-1-3-101,-2 3 50,-5-4-27,1 6-12,-5-2-78,-3 2 45,3 1-6,-5 0 40,6 2-29,-5 1-39,-4 1-11,3 0 45,-1 0 11,7 1 23,-7 2 5,4-2-17,-5 2-45,4-2-22,0-1 73,0 0-28,0 0 11,1 0 78,1 0-106,-3 0 11,5 0 6,0 0-45,5 0-117,2 0-85,1 0-1316,1 0 258,0 1-1227,0 1-3871,1 1 6414,0 1 0,0-2 0,0 1 0</inkml:trace>
  <inkml:trace contextRef="#ctx0" brushRef="#br1" timeOffset="323051">25481 18669 9878,'2'-7'5086,"0"2"-4022,-2 5 3691,0 0-4503,15-36-44,-10 26 10,10-26-28,-13 35 163,-2 0-392,-3 4 67,0 0 0,-5 4-6,0 2-44,-3 2-12,-2 1 6,-3 2 0,1-1 34,0 1 67,0-1-17,3-2 17,2-3 28,0 1-112,0-2-6,0 1 28,0 1-72,-1-1 27,1 2-11,-4 3 28,3-3 6,-1 3 22,3-5-106,1 2 106,1-3-22,1 1-23,3-4 17,1-1 6,0 0 0,1-1 16,1 0 35,0 0-63,0 0 12,0 0 33,1 0-5,3 2-6,2-1 6,2 2 6,2-1-1,3 2 12,2-1-6,2 0-6,2 1-22,1-1-34,1 0 46,0-1 4,1 0-83,0-1-17,1-1-117,-2 1-298,2 0-514,-1-1-618,3-1-525,1 0-3148,3-1-101,-3 1 4557,0-1 0,-14 0 0,-3 0 0</inkml:trace>
  <inkml:trace contextRef="#ctx0" brushRef="#br1" timeOffset="323534">26290 18718 13817,'-57'-18'347,"15"3"2043,52 11-2345,6 1 22,25-3-72,-10 2 1028,19-2-1023,-2 2-56,-10 1-62,14-1-134,-15 3-168,-1 0 383,-1 1-2236,13 3 239,-15 1-1371,8 2-1916,-20-1 4965,-5-1 1,-8-2 0,-4-1 0</inkml:trace>
  <inkml:trace contextRef="#ctx0" brushRef="#br1" timeOffset="323776">26326 18906 9335,'-3'1'4346,"1"0"-2329,2-1-1961,17-4-6,-6 2-106,24-4-44,-14 4-80,7-1-67,-5 1-917,14-1 122,-7-1-4089,28 0 2986,-21 0 2145,19-1 0,-34 3 0,0 0 0</inkml:trace>
  <inkml:trace contextRef="#ctx0" brushRef="#br1" timeOffset="324522">27552 18551 11222,'6'-2'4599,"-1"1"-1277,-5 1-2874,-53-17-325,31 12-73,-11-4 1,0 1 33,12 7 0,-2 1 11,1 0 6,-1 0-6,1 2-3392,1-1 3359,1 3 123,-8 0-101,12-2 22,-4 1-17,15-2 7,2 0 72,1-1 3425,1 1-3593,-1 4 17,0-1 17,-2 6-12,0-1-5,-1 1-40,1 1-5,0 0 17,-1 0-34,1 1 40,0 1-12,1-1 62,1 0 61,0-2 163,0 1-263,1-3-113,0 5 68,0-6 45,0 2 5,1-4 6,-1 0-23,0-1-28,1-1 34,0-1 0,0 0 454,0-1 0,1 0-314,1-1-56,2 0-16,0 0-52,2-1 52,2 0 16,0-1-56,2 0 5,8-1 6,-3 1-27,11-2 16,-10 3-62,5-1 51,-6 2-12,0 0 1,0 0-12,1 2-55,-2 0-3342,2 4 3341,-2 0-547,-1 2 609,-1 1-192,3 8 119,-5-1 73,1 4-6,-4-5 3004,-3 0-3004,0 0-33,-3 0 849,1 4-782,-3-4 195,-2 2-267,-1-6 27,-2-1 22,-2 0 7,0-3-1,-2 1 28,-1-2-56,-2 0-22,0-1-207,-10-1-450,4-2-1723,-6-1-6526,8-1 8945,3 0 0,7 0 0,3 0 0</inkml:trace>
  <inkml:trace contextRef="#ctx0" brushRef="#br1" timeOffset="332261">18910 8819 23205,'-7'-43'102,"1"1"0,-1 0 0,3 8-389,4 21 1322,1 1-959,-1 8 247,1 3 47,-1 5-334,1 5-425,1 9 425,1 7 1,0 9 165,-1 8-249,-1 8 17,0 6-154,-2-10 1,-1 1-890,0-10 1,0 2 1102,-2 12 1,0 1 23,0-13 0,0-2 17,0 2 1,1 0-12,0 0 0,0-1-44,1 0 0,0-1-75,1-2 0,1-1-482,0 28 250,3-10-114,3 4 98,-2-22-140,-1 8-131,-21-24 287,2-4-42,-27-16 185,16-5 392,-10-10-225,-3-9 1954,9 3-1951,4 3 1,0 0 83,-18-14-181,1 2-727,5 3 794,14 10 47,1-1 161,-5-8 38,1-2-130,3 1 191,3-1-191,13 16-29,0-1 163,6 8-312,1 3 1287,2 3-1251,0 1 268,1 4-212,2 3-8,3 7 24,2 5 47,4 19-2,2 9-22,1 0-1,0-4-301,-1-17 258,2-4 213,18 3-86,-3-10-1220,15 0 1192,-2-11 27,10-6 0,5-3-94,-20 1 0,1 0-11,3-1 1,4-1-1,-4 0 23,-2 0 0,-3-1-1065,2 0 0,-1 1 1042,-2 0 0,0-1 9,-3 1 0,0 0-722,24-6 777,-9 2-296,-9 0 314,-9 2-7,-9 1 7,-8 2 781,-6 2-781,-5 2-1176,-2 0 2194,-7 1-2809,0 2-1906,-7 1-5533,2 0 9242,2-1 0,3-1 1,3 0-1</inkml:trace>
  <inkml:trace contextRef="#ctx0" brushRef="#br1" timeOffset="334092">18654 6866 17990,'-1'-8'2193,"0"2"-1507,1 6 814,0 0-1213,-60 13-1341,38 11 1178,-13-5 1,0 4-1328,18 31 1374,0 6-128,8-26 1,0 0-18,1 3 1,0 1-123,0 3 0,1 0-43,-1 2 0,1 3-178,1 0 1,0 3 0,0-1-1358,0 9 1,0 1 1283,1-8 0,0 3 0,2-3-400,0 6 0,0-3-302,2 0 0,0-1-914,0-1 1,1-1 271,-1-2 1,2-1-158,-1-3 1,0-1 1890,-2-3 0,1-2 0,-2-3 0,-1-2 0,-7 20 0,-7-13 0,-5-13 2814,-24-14-839,7-14-268,-15-12-250,18-13-293,2-7-365,4-7 53,14 6 0,1-2-700,-5-20-88,10 17 1,2 1 35,4-17-16,3 3 12,7 0 68,4 4-9,8 2-82,-1 15 0,3 0-134,13-15 126,-9 16 0,1 1 70,17-9 1330,4 1-1311,5 3-73,4 1-619,-26 18 1,0-1 559,1 2 0,1-1-60,13-5 0,0 0-1,-11 5 1,0 1 45,10-5 0,-1 0 1026,12-4-1172,-17 7 1,-1 0-156,16-9 143,-19 10 1,-2 1-150,8-6 2,-2 3 25,-4 0-1313,-2 1 1642,-5 3 1370,-4 1-1202,-6 3 888,-6 3-933,-5 2 633,-4 3-784,-7 1 185,-28 17-90,6-2 18,-22 14 3106,18-4-3107,-1 1-22,3 1-23,1 1-28,5-1 0,3-2 79,6-1-118,3-2-12,7-3-32,2-2 27,3-3 56,3 0 79,0-6 106,4-1 301,-1-6-228,2-1-45,1-3-89,3-3-3432,4-6 3381,2-3-758,3-3 752,0-2-1996,0-2 2024,-1-1 35,-2 0 251,4-7-202,-8 9 2014,2-3-2024,-9 13 718,-3 3-803,0 3 3336,-3 2-3515,1 2-22,-1 8 55,-1 2-5,-1 8 6,0 3 11,-3 4-1,0 2-1156,-1 5 1140,1 0-17,-1 18 11,3-12-456,1 11 457,5-17-6,3-3-85,5-4 101,2-4 1080,5-4-1074,1-4 23,3-6-3176,15-7 3389,-7-8 42,12-8 228,-10-6-344,-8 3 0,0-1 125,14-15-257,-14 11 1,-1-1 240,10-16-807,-4-3 404,0-3-32,-3-1 109,-9 14 1,-1 0-103,5-18 79,-8 19 1,-1 1-35,-1-9 16,-3 1 19,-3 3 162,-3 2 2340,-2 1-2351,-2 3-6,0 2 16,-3 4-13,0 3-5,-1 4 159,2 3-82,-2 2 250,3 5-363,0 2 1156,1 5-1272,1 2 585,-1 5-522,1 0-2,0 5 2,0 1 105,1 6-22,0-5-1,0 2 24,0-6-6,0-2 0,1-2-28,-1-1 26,1-2 266,-1 0-330,-2-5-65,1 1 30,-4-7-53,-4-3-10,2 3 40,-2-3-26,5 7 58,0 0-89,1 0 85,0-3 14,2 3 33,0-3-25,1 3 6,0 0 5,0 0-12,1-7 17,0 6-7,1-6 11,0 7-13,-1 3 1,0 0 93,-1 2 99,0 8 5,0 1-21,1 7-31,0 3 4,2 18-8,-1-4 13,0 16-142,-2-8-334,-3 4 208,-1 0 8,-4 2-133,-1 0 11,0-1 5,2-1-719,-1-1 695,3-3-21,1-2 92,2-2 3,1-3-2917,2-2 3063,1 0-2032,1 0 2020,3 0 109,1-1-98,1 0-5,1-1 0,0-2 5,0-1-5,1-3-6,-1-3 17,0-4 0,-1-5 6,2-5 326,-2-4-332,3-4 2281,13-11-2270,-1-2-6,11-11 2869,-6 1-2863,2-4 0,-1-4 0,0-4-3,-9 9 1,1-1-15,9-16 12,-11 16 0,0-1-1,2-3 1,-1 2 5,3-8-377,-5 11 1,-3 1 393,-5 4 11,-4 1-16,-3 1 5,-2 1 5,-2-1-16,-2 2 17,-2 0 10,-1 1 7,-2 3-12,0 0-5,2 4 10,-1 2-16,2 3 34,1 2-51,1 2 464,1 0-492,0 2 846,1 0-840,0 3 0,1 2 0,0 5 5,0 4 6,0 3 6,2 3-1,2 5-10,4 3 5,3 2-12,3 2-10,4 0 5,12 14-219,-7-11 236,-2-8 0,0 0-33,7 13-68,-1 7 28,-13-14-45,-11-4-772,-23 7 273,5-12-262,-17 11-3131,1-13 4010,5-4 0,5-4 0,9-8 0</inkml:trace>
  <inkml:trace contextRef="#ctx0" brushRef="#br1" timeOffset="334517">20423 7269 23791,'-33'23'286,"-1"0"0,-17 12-107,58-23 101,11-8-202,1-2-11,8-1 51,8-8-56,-6 0-490,19-14 490,-18 5-1,6-7 2,-12 1-7,-2 0-17,-2-2 11,-2-1 12,-3 0 5,-3 2 11,-4 2-5,-4 2 118,-7-7 370,-3 12-533,-7-5-11,-10 15-11,1 2 16,-10 2-16,4 4-6,-1 3 17,-2 3-298,3 2 304,-1 3-7,4 2-16,2 1-11,-1 13-34,11-5-44,0 12-90,13-10-118,7 3-124,9 1-94,8 0-1015,2-8 0,3-1 57,20 14 347,-14-12 1,1 0-60,-6-7 0,-1-2-1638,2 1 0,1 0 2823,5 3 0,-2-2 0,3 1 0,-1 0 0</inkml:trace>
  <inkml:trace contextRef="#ctx0" brushRef="#br1" timeOffset="334876">17728 8470 21472,'25'21'1278,"11"-8"-1211,-5-17 0,3-5-365,3 1 0,4-1 346,4-1 1,6 0-1,-1 0-1316,-8 2 0,-1 0 1,3-1 1267,13-2 0,5-1 0,1 1-9,-8 1 1,1 0 0,1 0-1,-3 1-429,7-1 0,-3 1 0,4-1 429,-3 0 1,4 0 0,-1 0 0,-2 1-6,1 0 1,-3 1 0,-1 0-2,1 0 0,-1 0 1,4 0-375,-2 0 1,3-1-1,0 1 1,-3 0 373,1-1 0,-2 1 0,1 0-237,-4 0 0,2 0 0,-1 0 0,-5 1 203,-5 0 1,-3 1-1,0-1-99,11-2 0,0 0 1,-2 0 1,4-1 0,-2 0 28,-11 2 1,1 0-1,-4 0-537,-3 1 0,-3 0-1818,27-5 2473,-2-1 0,-29 7 0,-3 1 0</inkml:trace>
  <inkml:trace contextRef="#ctx0" brushRef="#br1" timeOffset="335292">17518 8806 16858,'57'-21'382,"1"-1"1,-1 2 0,-3 2-237,-13 6 0,-1 2-1134,4-1 1,2 0 1104,4 0 1,1 0-23,4-1 1,2 1-26,3-1 0,3 0-329,-19 4 0,0 0 0,2 0 285,1 0 0,1 0 0,1 0-2,1-1 1,2 1-1,-1 0-42,2-1 0,0 0 0,1 0 51,1 0 1,0 0 0,0-1-270,1 1 0,-1-1 0,1 0 269,0 0 1,0 0 0,-1-1 1,0 1 1,0 0 0,0-1-46,-2 0 1,0 0 0,0 0 72,-2 0 0,0 0 1,-1 0 135,-3-1 0,0 1 1,-1-1-107,-3 1 0,0 0 1,-1-1 68,15-4 0,-3-1 68,-4 0 1,-3 0-60,-5 2 0,-3-2-14,-5 2 0,-1-1 947,20-12-874,-9 2 1437,-8 4-1504,-7 3-34,-5 3-17,-4 3 1392,-3 3-1431,-4 2 2090,-1 3-2140,-1 3 1237,0 1-1260,0 1 506,0 3-523,-2 1-22,0 4-40,-1 1-503,-2 8-280,-2-4-1295,-2 5 2157,-3-4 0,1-7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42:57.51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2975 1428 22842,'-61'0'270,"0"1"1,0-1 0,2-9 0,5 9-924,14 18 1,1 10 0,7-1 819,-1 14-2412,5 1 2259,8 2 818,6-1-870,7-1 1,7-1-11,9-4-118,8-3 114,9-4-145,10-3-1042,6-4 1159,6-5 45,5-5 1982,3-6-1862,-18-8 1,1-3 145,18-6-84,-21 1 0,-2-3 107,-5-6 0,-3-3 104,12-13-530,-15 10 0,-2-1 242,3-13-13,-6-3-61,-6-2-59,-6-2-60,-4-1-64,-8-4-29,-3 0-488,-8 0 715,-4 2-9,-3 4 2490,-4 5-2464,-3 7-721,-3 5 732,-2 7-11,-3 6 943,0 7-937,0 4-17,2 5-6,3 5-5,3 5-40,-7 15 0,14-2-117,-5 25-320,22 4 390,7 1-879,11-14 0,5-3-3649,15 11 2612,-8-15 1,3-2 1996,0-5 0,-2-4 0,4 4 0,0-2 0</inkml:trace>
  <inkml:trace contextRef="#ctx0" brushRef="#br0" timeOffset="482">3501 1563 23943,'11'-40'341,"0"-1"1,-1 4 0,-3 11 366,-7 24-647,0 6 206,-2 4-199,-1 8-7,-5 9-5,0 8-11,-4 9 0,0 9-426,1-7 1,-1 4 371,-1 9 1,0 1-568,-1 1 1,1 3 545,1-8 0,1 3 0,1-5-1300,2-2 1,1-3 1293,-1 15 0,2-1-9,5-10 0,3-3-264,4-7 0,2-1 295,-2-2 0,1-3-3,10 11 458,-7-28-430,-4-8 6,-2-5 940,-2-8-968,1-4 3019,-2-7-3008,1-6 0,-1-5 6,0-22 11,-1 6 757,-1-20-752,0 9-1768,-1-7 1751,0 27 1,1-1-1,0-1 1,0-2-1,0-17 1,0-3-3,1 14 0,0-1 2,1-15 1,1 1-1,0 15 1,2 2-6,1-1 0,2 0 0,0 1 0,1 0-1343,1 1 0,1 1 1331,0 2 1,1 1-209,0 1 0,1 2 225,10-25 1,0 9-6,-2 9 143,-1 8-138,-2 7-27,1 7 22,-1 7 0,1 5-6,0 3 6,3 5 1148,13 14-1154,-6 3 6,9 12-11,1 16 1264,-22-20 0,0 1-1281,-1 1 0,-1-1-11,1 24 22,-13-19 17,-10-4 17,-21 7-12,-1-11-10,-17 3-1298,5-13 1275,-4-2-79,-4-3-122,-1-1-147,0-3-123,0-3-145,3-1-727,4-5-299,6-3-3247,7-6 4917,8-6 0,11 8 0,5-1 0</inkml:trace>
  <inkml:trace contextRef="#ctx0" brushRef="#br0" timeOffset="1722">4124 1371 15818,'-40'47'319,"0"1"0,4-6 1,10-6 647,24-17-816,8-5 880,4-6-880,6-1-22,4-2-6,5-2 933,17-2-956,-10-5 2159,12-3-2197,-14-4 10,-1-1 57,7-9-56,-9 2 11,2-7-1096,-11 5 1073,-5-3-928,-1-1 900,-3-1 198,-3 0-197,-3 0 5,-2 2 72,-3 3-61,-2 2-5,-2 4 0,-4 3 0,-1 2 2531,-8 3-2548,2 4-11,-7 1 2603,-6 9-2631,-6 8 5,-2 4-220,3 5 232,11-3-12,2 2 12,2 1 5,3 1-11,3 2-278,3-1 295,4 1-29,4 0 1,1-1 209,6-1-265,2 1 16,7-2 1,4 1-3360,18 7 3343,-6-8-6,14 4 17,-9-12-842,15 2 887,-13-8 0,8-1-6,-18-8 23,-4-2-6,-3-2 5,0-2 34,4-8-11,-3-5 2915,2-9-2921,-8 2 1516,-3-4-1499,0-5-5,-3 6 10,6-8 35,2 2-29,4 2-39,1 1 6,-1 8 6,-4 11-7,1 2 7,2 2-6,5 0-1,18 3-21,11 2-6,0 4-1694,-19 5 1,-1 2 1698,2 6-1935,7 9 1947,-19-3-237,1 16 236,-9-5-16,0 10-1523,-11-10 1529,-2-1-18,-2 0 7,-1-2 699,-1 10-744,0-12-59,2 13-48,5-20 1890,3 2-3044,24-10 823,-9-5 90,20-5 135,-14-6 404,1-6-197,0-3 62,-2-5 246,9-16-151,-9 5 22,5-12-17,-10 9 3195,-2 0-3139,0-1-2773,-4 2 3042,-2-8-179,-8 12-54,-3-3 49,-10 14-29,-3 4-39,-6 2-39,-3 5-17,-3 0 5,-2 4 74,-10 2-85,0 8-67,0 1 6,7 6 3296,9 0-3329,1 3-1,2 2-3103,-5 14 3097,8-7-27,-1 22-23,16-9 39,4-2-16,9-6 33,2-16-22,0-2 0,1-5 16,-1-4 7,4-2-1,-6-5 0,5-2-28,-8-5 34,2-2 3409,0-3-3387,0-3-3386,-2-2 3408,0-2-10,-3-2 21,-1-1-10,-2-2 5,-1 0-2268,-1 1 2285,0 2 146,0-5-96,-3 10-5,0-1 5,-3 12-27,0 3 2228,0 2-2301,-1 0 16,-1 5-22,-4 8 3364,-1 2-3386,-2 16 5,5-7-22,0 8 5,7-7-11,3 0-11,7 1-44,21 7 4,0-9-1297,17 4 1298,-5-12-12,2-3 7,1-4 27,-2-3-39,8-11 89,-16-3 7,4-9-196,-21 1 207,-3-5-18,1-17-16,-6 5-1184,0-15 1200,-9 7 12,-1-6-2502,-1-5 2502,-1-6-69,-2 27 0,1 0 74,-1-2 1,0 0-744,0-1 1,0-1 759,0 2 0,0 0 9,0 2 0,-1 1 544,-3-26-391,-6-3-95,2 25-16,-5-2-23,7 25 1845,0 4-1912,1 5 1003,0 7-1003,0 5 0,-8 41 0,4-10 1086,1-3 0,0 1-1086,-3 19 0,0 6 0,5-29 0,0 1-678,1 1 0,0 1 678,1 0 0,1 1 0,0 0 0,2 1-15,1-1 1,1 1-48,2-1 1,2-1-35,1 0 1,4 0-241,8 11 0,3-1 78,-4-13 1,1-1-850,7 9 0,0-3 306,9 4-174,-4-6-723,-7-8-16,-5-8-60,-8-6-3021,-5-8 4795,-3-3 0,-1-2 0,-1-1 0</inkml:trace>
  <inkml:trace contextRef="#ctx0" brushRef="#br0" timeOffset="2216">5883 1449 14243,'-3'-4'4106,"0"1"-746,3 3-3377,16-20-2314,4 19 2275,18-15 0,1 22-62,24 0 79,-15-3 11,15-1 479,-22-3-429,-1-2 40,14-8-40,-14 1-714,11-6 731,-21 4 12,-1 0 44,-5 0 17,-2-2 39,-5 2-467,-3-5 618,-6 5 539,-7-3-611,-7 10-23,-6 0-16,-4 4-23,-6 4 17,-2 2 1147,-3 4-1080,-15 11-168,10-4-1143,-10 8 1115,17-4-11,2 1 2077,-3 21-2116,14-15 16,-3 14-180,19-20 158,4-3-11,8 0-11,7-3-6,21 1 0,-6-6-493,15 1 487,-14-8 11,-5-2 1,1-3-1415,6-1 1448,19-6 169,-37-3-135,-6-2 115,-5-3-104,-6-2 6,-4-2 78,-12-17 39,-7-5-78,-7-1 0,-4 5 134,-6 9-1838,5 10 1692,-9-1-16,9 12 2095,2 4-2112,-9 2-56,12 4-28,-4 2-28,15 3 394,4 3-556,4 1-163,2 3-280,6 2-6435,25 17-2359,-9-13 9455,18 11 0,-25-23 0,-5-3 0</inkml:trace>
  <inkml:trace contextRef="#ctx0" brushRef="#br0" timeOffset="2764">6862 1271 26675,'-5'-38'78,"0"1"1,0-23-62,10 61 106,5 3-123,5 4-12,5 5 12,4 6-813,3 4 813,0 5-6,1 4-10,-3 2-7,-4 4-2926,-5 1 2937,-7 1-412,-4 0 407,-9-1-62,-11 11 74,0-15-1,-9 4 1,6-20 44,-1-4-28,2-5 0,-1-4 17,4-3 373,0-3-361,3-4 3209,0-11-3176,4-1-34,2-9 6,4 3 11,6-2-2736,3 0 2719,6-2-1466,5 0 1410,4 1-364,20-8 392,-6 9 6,15-5-23,-10 12 9,-10 7 0,0 0 8,17-4 0,-17 5 1,-1 1-12,9-2 0,-2 0 0,-4 0-1687,-4 1 1699,-4-1 1651,-4-1-1651,-2-9-12,-8 4 22,-3-7-11,-7 7 17,-4-1-5,-4 1-12,-4 1 28,-5 1 11,-2 3 18,-3 1 16,0 2 1324,0 3-1319,2 1 1,3 1 489,3 2-495,4 0 3359,3 0-3399,3 1 46,2 0-17,5 0-51,1 3 12,19 7-12,14 13-16,4 2-3398,10 10 3392,-10-4 0,1 3-205,-1 2 208,-16-9 0,-1 1 2,8 15-5,-14-15 0,-3-1 11,-5 10-11,-6 0-16,-8-3-12,-6 0-56,-7-3-73,-7-2-140,-5-1-196,-5-4-347,-5-2-588,-3-4 317,-5-3 1111,-8-4 0,24-6 0,1-1 0</inkml:trace>
  <inkml:trace contextRef="#ctx0" brushRef="#br0" timeOffset="3300">1251 2856 9858,'-59'10'118,"-1"-1"1,1 1 0,-2-1 0,1 0 0,-1 0-22,-1 1 0,0-1 1,1 0 6,5-1 1,0 0-1,2-1-2,6-1 1,1 0 0,2 0 34,-13 1 1,3 0 613,-1-1 1,5-1-64,-11 2-385,17-3 27,54-7 46,30-4-183,-9 2 0,6-2 33,12-1 0,7 0 0,0-1-129,-7 1 0,1 1 0,2-1-30,2 0 0,4 0 1,2 0-1,2-1-5,-11 2 1,3 1-1,1-1 1,1 0 0,-1 0-1,-2 0-40,3 1 1,-2 0-1,0-1 1,1 1-1,3-1-14,-6 1 1,4 0 0,1 0 0,1-1 0,-1 1 0,0 0 0,-3 0-160,9-1 1,-1 1-1,-2 1 1,1-1-1,0 0 156,-7 1 1,0 0 0,0 0-1,0 0 1,1 0 0,0 0-3,1 0 1,0 1 0,1-1 0,0 1 0,0-1-1,0 1 1,0-1 1,0 1 0,-1 0 0,2 0 0,2 0-1,2 0-4,-9 0 1,4 1 0,1-1-1,1 1 1,1 0 0,-1 0 0,0 0-1,-1-1 1,-3 2 0,4-1 1,-2 0 0,-2 0-1,0 0 1,1 1 0,1-1-1,2 0-1,3 1 1,2-1 0,2 0 0,1 0-1,0 0 1,-2 1 0,-2-1 0,-3 1 0,2 0 1,-4 0 0,-1 0 0,-1 0 0,0 0 0,0 1-1,0-1 1,0 0 0,0 1 0,-1-1 0,0 1 0,0-1-2,9 1 0,0-1 0,-1 0 0,0 1 0,0-1 15,-3 0 0,-2 0 0,1 1 0,1-1 0,2 0-14,0-1 1,3 1 0,1-1 0,0 0 0,-1 0 0,-4 1-2,-4-1 0,-2 0 0,-2 1 0,1-1 0,2 0 1,-1 0 0,2-1 0,1 1 0,-1-1 0,-2 1 0,-4-1-1,2 1 0,-4-1 0,-2 0 0,1 0 2,12-1 0,0-1 0,-1 1 1,-4 0 1,-1 0 0,0 1-6,-4-1 0,-1 1 0,2 0-13,12-1 0,2 0 0,-3 1-47,-15 1 1,-2 0 0,2 1-61,9-1 1,2 0 0,-5 1-224,1 1 1,-4 0-301,-2 0 1,-1 1-734,-3-1 1,-2 1-3132,-5 0 0,-3 0 4509,18-1 0,-24 0 0,-14 1 0</inkml:trace>
  <inkml:trace contextRef="#ctx0" brushRef="#br0" timeOffset="3882">8840 1089 32767,'0'-7'-1406,"0"2"1835,0 5-349,-62-44-789,28 47 405,-5-21 1,0 4 172,7 40 312,7-5-1594,1 1 2123,-5 9-436,11-8-701,-1 6 282,14-4-453,4-8 101,5 2-3576,5-8 3336,3-4 221,4-3 88,2-2 139,2-1 289,1-4 108,1-1 54,-1-4-2159,-1-2 2199,-2-2 1296,-2-1-1235,-3 0-160,0-8-37,-7-1-109,0-1-42,-8 2-34,-2 8 2873,-3 1-2876,-6-3 6,2 6 116,-5-1 1531,-4 6-1570,4 2-39,-8 2-34,7 3-95,1 1-701,-6 11-1959,3 8-6964,0 11 8478,8-7 1,7-7 0,3-15 0</inkml:trace>
  <inkml:trace contextRef="#ctx0" brushRef="#br0" timeOffset="4182">8706 1510 18744,'1'6'3675,"-1"-1"-1955,0-5-1474,-71 19-873,41-6 694,-12 1 1,0 3-3669,14 10 3640,13-7 512,1 5-307,13-9-11,26 5-31,-3-9 39,22 3 46,-10-12 67,2-2-652,0-4 692,0-1-140,-2-4 114,-3-4 11,-3 0-28,-4-2 54,-4 0-186,-5-1 70,-4 0-123,-6-8 833,-9-1-1176,-5 2 3166,-7 1-3220,-13 5 58,6 5 22,-11 1-326,-4 7-2010,-5 8 2528,-2 4 0,17 0 1,13-2-1</inkml:trace>
  <inkml:trace contextRef="#ctx0" brushRef="#br0" timeOffset="14724">6159 3858 20621,'-7'2'969,"2"1"-588,5-3 745,0 0-1020,3 5 1,1 0-12,2 4 0,0-2-11,-2-1 11,0 0 23,-1-2 72,-2-2 1362,0 0-1462,-6-6-45,-1 0-6,-6-4-6,2-1 1,-3-2 5,1-4 12,-1-1-7,3-4-16,0-3-222,2-3 211,3-2 5,2 0-10,3-1 10,4 0 6,7-7-11,0 11-951,6-5 928,-3 15 18,3 3-12,1 4-128,4 2 128,3 3-11,3 2 0,3 3 208,2 5-197,16 15 0,-13 0-1013,11 13 1007,-20-5-5,-4 3 0,-7 3-57,-7 3 40,-9 4 152,-12 4-133,-8-9 1,-5 1-368,3-7 0,-4 0 362,-11 12 0,-3-1 2,6-10 1,-2-1-10,0-2 1,-4 2 0,1-1-707,-1-1 0,0-1 1,-1-1 733,2 0 1,-1-1-1,2-2 21,-11 5 0,4-7-274,-4-8 347,10-10-178,10-12 189,8-5 539,8-8-573,7-5 2164,5-1-2197,9-4 389,5 0-412,9-1-5,5 1 760,5 2-738,2 3-5,3 4-1244,0 5 1227,1 4-17,1 4-378,-1 5 356,2 2 16,0 7 0,2 4-5,1 7-554,1 6 447,-1 5-162,-2 4-1631,-14-6 0,-1 3-699,12 16-2154,-16-17 1,-1 0 4515,0 5 1,-11-16-1,-4-7 1</inkml:trace>
  <inkml:trace contextRef="#ctx0" brushRef="#br0" timeOffset="15142">7889 3936 13817,'0'-56'1314,"0"0"1,0 5-1,-1 6-2993,-1 1 2379,0 9 950,-1 6-1157,0 5 959,1 6-1116,0 5 704,1 5-895,0 3 3082,0 3-3216,0 2-5,0 6 5,1 4 690,0 8-684,0 9-3398,0 5 3386,0 8-5,0 3-233,0 7 216,1 3-55,2 6-1845,1 2 1692,-1-29 1,0 0-174,0 1 1,0 0-239,1 0 1,0 0-360,0-1 1,0 0-2003,4 29-1919,-2-24 1,-1-2 4282,3 11 1,-1-4-1,-5-32 1</inkml:trace>
  <inkml:trace contextRef="#ctx0" brushRef="#br0" timeOffset="15314">7610 4200 23847,'-18'-41'239,"0"0"0,1 4 0,6 8-172,13 20-50,3 2-11,7 0-17,7 1-40,8 0-5727,10 1 5521,9-1-242,10 1 464,-24 2 0,2 1-791,3-1 0,1 0-821,3 1 0,1-1 1411,9 0 1,-2 1 0,4-1 0,0 0 0</inkml:trace>
  <inkml:trace contextRef="#ctx0" brushRef="#br0" timeOffset="15673">8912 3746 22595,'-19'-52'170,"1"1"0,0 4 0,6 7 682,16 13-813,3 4 0,7 1 267,18-3-294,-2 7 138,15-2-138,-6 8-7,23 4 139,-13 3-147,-15 6 0,-2 3 9,12 6-9,-15 6 0,0 3 3,10 13-11,-12 2 0,-6 7-3,-19 11 0,-9 1-1640,4-8 0,-5 0 1648,-13 11 1,-7-4 5,3-22 0,-2-3-397,-1 0 1,-2-1 401,1 0 1,-2-2 13,2-1 1,0-2-12,2 0 1,0-2 165,-19 14-186,19-12 1,2-1 17,0 2 11,-2 3 27,31-19-16,6-4-5,9 0-12,7-4 6,8-2-6,7-3-5,5-2-12,5-2 675,3-1-798,2 0-240,3-2-956,-28 8 0,1-1 11,1 0 1,0 0 1313,7-1 0,-2 0 0,4 0 0,-1 0 0</inkml:trace>
  <inkml:trace contextRef="#ctx0" brushRef="#br0" timeOffset="16158">10728 3508 23271,'53'-22'-2458,"0"-1"0,1 8 1,4 3-1,-8 4 1503,-15 7 0,-2 2 0,18-1 0,-6 0 0,-26 1 0</inkml:trace>
  <inkml:trace contextRef="#ctx0" brushRef="#br0" timeOffset="16347">10992 3796 24923,'-39'4'787,"1"-1"0,-24 1-670,64-10-61,3 0-11,17-5-45,1 3 11,15-4-16,1 3-770,13-1 1,3 1 709,-18 3 1,2 0-309,1-1 1,4 1 0,0 0-79,15 0 0,-2 2-887,-11 0 0,-1 0 649,15 0 1,-1 0-707,-17 1 0,-2 1-3409,-4 0 0,-1 1 4804,25-2 0,-30 2 0,-12 0 0</inkml:trace>
  <inkml:trace contextRef="#ctx0" brushRef="#br0" timeOffset="16857">12653 3443 17316,'-1'-9'3955,"0"1"-2291,1 8-2245,-1-63 1107,1 35-644,-1-11 1,1 0 571,4 10-17,0 2 578,7-7-719,-3 11-4,2-3-35,-3 13 649,-3 1-760,0 6 760,-2 3-894,-2 8 239,0 6-246,0 7 1,-3 8 28,-2 6-353,-3 6 336,-2 4-12,4-9 1,-1 0-979,-2 20 976,5-20 0,0 0 2,2 12-5,7-4 0,12 11 17,10-10-6,2-2 0,2-15 6,-11-15 67,8-4-34,-7-7 51,18-11-62,-13-3-1816,8-8 1833,-6 1 280,-4 0 1,1-2-253,6-5-37,-8 7 1,0 0 99,4 1-147,-7 7 0,-1 3 2248,-11 9-2248,-5 7 406,0 5-406,-1 7 0,1 22 0,1 14 0,1 3-292,0 5 90,3-14-2412,5 6-2302,1-9 1,2-1 4474,-6-12 1,1-2-1,2 4 1,-2-4 0,-3-11-1</inkml:trace>
  <inkml:trace contextRef="#ctx0" brushRef="#br0" timeOffset="32038">7716 4925 28946,'-37'-11'-412,"-1"0"1,-22-7-113,59 16-695,0 0 343,4 0 2010,2 0-155,7-2-463,24-4-433,0 2-92,19-4 493,-4 2 732,3 0-188,4 0-1854,1 0 434,-2-1 220,-4 0 80,-5 0 113,-8 1 17,-7 0 124,-9 2 44,-8 0-149,-8 2 384,-5 0-734,-10 2-363,-19 1 235,-4 2 65,-19 2-651,3 2 539,7 1 0,-2 0 60,9 0 1,-1-1-46,-12 3 0,1 0 183,12-2 1,1 1 46,-30 6-160,2 1-2063,5-2 2281,6 0 246,7-2-432,4 1 373,15-4-4,3-1-48,15-3 804,3-2-598,6-1-242,3 0 36,8 0-43,4-1 13,9-2-289,5-1 280,7-3-44,4-1 106,3-1 69,-10 3 0,0-1 23,20-3-45,-19 4 0,-2 0 16,13-3-15,-5 1-14,-4 1 3,-9 0 43,-5 2 72,-10 1 13,-6 2-7,-6 0 29,-9 0-415,-5 2 3330,-25-1-3183,4 2 51,-3 1 1,-2 1-2908,-12 2 2841,15-1 0,-1 1-91,-14 2-83,-1 0 310,2 0-92,0-1-1119,6-1 1056,3 0-156,1 0 247,14-3-81,2 1 2747,16-3-2852,5 1-52,4-1 263,16-1-31,2-1 17,14-3-63,18-5 56,-8 2 5,-14 2 1,-1 0-1707,18-2 1964,-1-1-235,1 1 176,-1 1-231,-12 2 1,-2 0-6,6 0-37,12-1 4,-41 5-10,-7 1 3428,-4 0-3383,-8 2-63,-6 2-16,-9 3 18,-7 1-3390,-7 2 3399,-6 2 23,-4-1-64,-4 1 165,5-1 1,-1 0 24,-10 2-1139,13-3 0,2-1 1137,7-2-14,7-1-31,8-2-19,7-2-38,5 0 2228,4-1-2208,2-1 225,6 1-145,8-1-66,3 0 7,9 0-1,-2-1 12,6-2 3,2-2-728,4-2 681,1 0 120,2-1-34,-2 0 26,16-4-10,-17 3 17,8-4 46,-22 7 43,-5-1 16,-7 3-35,-5 0-99,-3 2-158,-7 1-13,-18 0 79,0 4 16,-17 0 131,-14 9-126,8-2 26,15-3 1,0 1 26,-15 2 90,0 1 2,4-1-32,4-1-9,2 0-91,16-4 45,5 0 76,17-4-110,8 0 93,9-1 67,26-3-121,-4 0 3091,21-3-3113,-12-1 1,-12 1 1,0 1-32,18-3 84,-19 3 0,-1 1-108,7-2-172,-6 2 461,-7 0-10070,-3 3 9611,-13 0 0,-2 1 1,-9 0-1</inkml:trace>
  <inkml:trace contextRef="#ctx0" brushRef="#br0" timeOffset="33380">8063 5653 26816,'-37'12'1548,"5"10"-656,20 28-3887,2 7 2808,7-26 0,0 1 32,1 2 1,0 0 16,3 1 1,1 2-15,5 13 1,3 3 16,3-3 1,2-1-484,1 1 1,1-3 180,1-7 1,0-4-40,11 7 21,1-6 87,2-5 122,0-5-2147,1-5 2418,0-6 306,8 0-320,-12-9 112,4 0 89,-17-7 377,-1-3-433,-5-3 871,1-4-875,7-24-140,-7 9 104,5-19 6,-8-2 2045,0-8-2151,-2-1-22,0 2 611,-3 18-594,-2 0 87,0 3 205,-3-7-124,-3 7-154,0 3-12,-3 10-11,3 10-17,0 2-21,2 3 1105,1 2-1189,1 1 252,0 1-109,13 12 21,0-1 45,12 14-10,-2-4 2,2 4-20,3 3-1219,1 2 1226,1 3-437,6 14 329,-9 6-66,-4-1 27,-12-2-108,-20-1-9,-3-12-107,-13 11-96,1-15-141,-4-1-253,-2-1-534,1-2 1327,-16 12 0,26-23 0,-9 7 0</inkml:trace>
  <inkml:trace contextRef="#ctx0" brushRef="#br0" timeOffset="33948">9458 6597 15673,'8'-49'1028,"1"0"1,-1 4 0,-3 8 1168,-7 17-1735,-1 3-33,-3 1-36,-1 2 575,-2 4-699,1 1-180,-1 4-99,0 3 262,-2 5-306,-2 4 1049,-5 9-1005,-2 7 13,-16 27 7,8-6-552,9-12 0,1 1 531,-5 20 0,2 2-12,5 3-5,3 1 12,7 0-1529,7-19 0,3-1 1528,9 20 5,-2-23 1,3-1-51,19 5 39,4-8 23,-6-16 0,1-2-366,15 0 405,14-1 0,-25-17 40,-5-5 22,-5-7 5,-5-8 40,-5-4 684,-1-22-712,-9 9-40,0-17-33,-9 14-9,-6-4 1,-3-1-29,4 18 1,-1-1 7,-5-18 1,-4 0-9,2 15 1,-1 4 1082,-11-15-1086,9 19 1,-1 2 16,-9-1-126,-1 5 115,2 7-11,2 6-45,-3 7 6,11 7-152,-5 20-33,15 1-185,0 16-308,6-6-2638,12 25-1697,1-11 5052,0-13 0,2-2 0,-2-6 0,1-3 0</inkml:trace>
  <inkml:trace contextRef="#ctx0" brushRef="#br0" timeOffset="34416">9932 6712 19036,'0'-8'3176,"0"2"-2330,0 6 459,0 0-1305,-44 64-4241,34-22 4237,-2-2 1,-1 8-1,5-4-5,11-7 1,5 2-86,2 18 0,3 9 0,-1-3 64,-4-16 0,-1-2 1,0 3 19,0 0 0,0 3 0,0-1 1,-1-4 9,-1 14 0,-1-7 8,-4-9 0,-1-5 26,-5-2 11,-4-8 22,-3-9 84,-11-8-78,4-8 0,-7-10-23,9-8-16,0-8-6,0-6-28,2-5 0,2-7-698,1-7 692,2-7 17,4-8-8,5 28 0,1-2 2,1-2 1,1-1-1,2-1 1,1-4 11,3 1 0,1-3 0,0 1-567,3-8 1,1-1 558,-1 8 1,1-3-1,-1 3-267,3-4 1,1 3 274,0-1 0,0 1-9,0 2 0,2 2 3,-1 1 1,1 2 2,0 3 0,0 3-14,0 2 0,0 2 17,17-21-12,-2 10-5,-1 10 23,-3 7-23,0 7-12,-3 6 7,-1 6-29,-2 2 451,1 6-439,0 3 11,2 6-6,-1 5 1173,2 3-1179,-1 8 2151,6 19-2167,-18-19 0,-3 3 11,-1 8 0,-4 1 17,-4-7 0,-6-2-6,-12 8 0,-9-4 3,-7-7 0,-3-3 199,-1 0 1,-2-1-198,-4-3 1,1-4 0,9-7 0,2-2-12,0 1 1,-1-2-152,-9 0 1,0-1-281,-16 0 9,23-2 0,2-3-176,-11-9 0,24 6 1,-1-5-1</inkml:trace>
  <inkml:trace contextRef="#ctx0" brushRef="#br0" timeOffset="36147">10697 6552 18257,'-2'2'2437,"0"-1"-163,2-1-1658,-1 28-409,10-26-55,3 19-46,12-34 6,2-2-859,1-1 842,-1-4-3096,-3 0 3102,-1-1-3,2-13 126,-6-2-112,-2 0 0,-7 5 96,-7 6-124,-3 8-12,-3-1 552,-11 6-596,1 7-11,-9-1 3323,3 6-3312,-2 2-23,-1 3 18,1 3-23,0 4-6,2 2 1,2 4-7,3 2 197,0 14-196,7-6-14,4 4 0,4 2-9,3 1-5,6 22-79,10-16 90,1-10 0,9 8 17,0-13 6,4-1-18,21 7 11,-13-11-224,-8-7 0,-2-1 236,-1-4 22,3-1 6,-19-7 17,-4-1-6,-3-3-5,-2-2 5,-2-3-11,0-3-6,-2-2 1,-1-13-12,-3 3 473,-1-11-489,-3-11 5,4 9 22,0-13-5,5 16 5,3 1 18,12-10-18,0 13-5,7-6-6,-3 15 0,1 3 12,11 0-23,-9 6 0,6 2-12,-5 7 12,-7 2 0,4 3 0,-8 4-5,1 4-6,6 12-6,-1 10 0,2 16-5,-7-6 22,-5 0-3415,-2-13 3359,0 0-2431,10 12 2330,-2-11-234,11 9 111,-2-14-123,6-1-857,24 7 380,-24-19 1,2 0 361,0-1 0,0-1-96,0-4 1,-3-3-541,14-2 224,-2-7 236,-2-4 252,-2-5 229,-3-5 162,-3-4 124,-4-3 1140,-4-4-888,-3-1 151,-3-1 1818,-4 0-1510,-3 2 1327,-3-12-1276,-5 12-91,-3-9 523,-9 8-763,-1 8-68,-5-4-1472,2 13 1327,0 1 828,-2 3-749,-10 2-163,-5 4-156,-1 4-23,-2 6 5,8 5-16,-1 5-548,-1 2 531,2 4-23,2 2 3133,4 1-3088,3 26-22,8-19 6,8 16-57,19-17 62,13-5 6,1-5 22,4-8-27,-13-10 11,0-4 847,6-10-736,-4-7 40,1-13-79,-10 4-6,-7-2 18,-6 9 22,-1-1-6,-2 3 22,-1 0 12,0 4-6,0 3 107,-1 2-185,0 4-56,-1 1-29,0 6 7,-1 3-1,1 4 6,0 5-5,0 3-404,1 3 393,3 2 4,3 2-38,18 12 44,1-9-1606,16 7 1601,-2-12-3,-8-9 0,1-2-3,17 5-673,13 0 673,1-16-2279,-25-4 2312,11-10-16,-31-4-174,-4-5 191,-3-3 966,-3-4-966,-2-5 551,-3-5-557,0-5 28,-2-5 1285,-2 10 1,-1-4-1311,0-4 0,-1-2-5,1 9 0,-1-2 1,-1 0 18,1-4 0,-1-1 0,0 4-11,0-1 0,0 3 160,0-1 1,0 6-116,0 7-34,3 13-39,-1 2 11,3 14 44,3 17-38,1 4-17,9 42-40,-3-12-917,-3-12 1,0 2 958,-2-7 1,0-1-3,0 3 0,0 1 71,0 0 0,-1 2-148,1 5 1,2 4-1,-1-3 26,0-3 1,1 0-402,2 21 1,3-3 361,6-10-50,4-5-51,3-8-2358,1-3 2235,0-7-85,0-5 1115,-3-5-1299,-1-6-134,-3-4-123,-1-5-169,-3-2-206,-1-5-1654,0-14 751,-6 0-284,-2-12 345,-9 5-2127,-15-16 4195,-20-2 2496,-5 1-2496,15 24 0,0 3 5,-17-3 2714,11 9 1,0 1-551,-17-3-1158,19 5 0,1 1 624,-6 0-224,6 1-156,4 0 672,-1-4-319,10 3-987,1-3 84,10 4-229,3 0-397,4 1-35,4-2-27,6 3 0,6-1 11,39-4-17,-14 3-1252,-5 1 1,1 1 1224,11-1-1,3 0-274,1-1 285,2-1-740,-1-1 752,-1-2-3,-18 2 0,0-1 13,-3-1 1,-1 0 28,27-11 123,-15-1-62,-28 11-22,-3-1-5,-19 7-40,-3 2 2159,-11 0-2119,-2 3 150,-16 6-128,11-2-17,-8 7-38,17-1-24,4 2-11,3 2 6,3 11-6,5-4 0,1 10 319,9-7-319,14 14-22,3-7-564,14 9 564,-2-14 0,5-1-182,3-2 176,0-3-366,-3-4 389,-6-5 72,1-4 6,-14-4 22,0-6-5,-12-4-6,-4-5 1471,-2-4-1504,-3-3 200,-4-2-195,-5-3-11,-4-2 12,-4-1 10,-2-2 492,-2 0-374,2 4 0,-1 0-84,-6-5-412,-14-14 373,19 28-17,1 2-11,2 4-34,2 2 0,1 4-22,4 1-17,1 3-28,2 0-45,2 2-67,1 3 328,3 4-1034,3 8 207,4-3-156,7 7-163,7-6-145,8 0-85,7-1-3430,6-2 3564,5-2-799,4-2-1642,1-2-84,1-2-403,-1-2 4010,2-1 0,-24-1 0,-3 0 0</inkml:trace>
  <inkml:trace contextRef="#ctx0" brushRef="#br0" timeOffset="36414">13563 6210 22497,'-6'-40'420,"0"0"0,0 2 0,2 11-14,4 23-327,-1 2 42,3 1-104,3 1 30,5 0-36,7 3 121,7 3-121,7 8 6,6 7-2537,4 7 2525,3 6-5,0 3-5,0 2-6,-4 1-6,-6 0-6,-8-1 7,-8-2-1,-8-3 28,-8-3 11,-9-5 29,-5-5 16,-8-4 11,-3-6 46,-3-4 49,-1-4 23,-1-4 34,2-5 6,3-6-24,3-6-16,5-6-28,6-3-438,4-5 388,6-5-1306,8-1 1272,7-2-28,10-1-11,7 1-17,8 0-11,6 4-6,5 1-28,4 6-28,0 4-106,-1 7-252,-3 6 1471,-7 5-1068,11 6 0,-30 0 0,4 3 0</inkml:trace>
  <inkml:trace contextRef="#ctx0" brushRef="#br0" timeOffset="38359">5650 5410 26327,'-60'5'625,"2"10"-314,36 8 1,3 4-3111,-4 2 0,-2 2 2840,-1 3 1,-2 2-9,-2 4 1,-1 1-125,-3 5 1,-1 1 100,10-13 0,-1-1 0,0 2-67,-2 2 0,-1 0 0,0 0 73,-2 3 1,-1-1 0,-1 1-505,-1 2 0,-1 0 0,-1 0 515,-2 1 1,-1 1 0,0-1-2,-2 2 0,0 0 1,-1-1-1,-1 2 1,0-1 0,-1 0-70,1 0 0,-1 0 1,1-1 135,1 0 1,-1 0 0,1-1-204,2-3 0,0 0 0,0-1 105,3-2 0,1 0 0,0-2 150,2-2 1,2-1 0,-1 0-167,-11 11 1,1 0-10,3-5 0,2 0-17,3-2 0,2-2-3,2-2 0,1 0-22,4-3 0,1 0 469,-2 6 0,3-1-518,-6 9-366,5 4-1004,22-29-8340,22-9 8834,-5-7 0,7-2 0,-14-2 0</inkml:trace>
  <inkml:trace contextRef="#ctx0" brushRef="#br0" timeOffset="39121">10114 4498 18180,'-48'23'1510,"-1"0"0,1 0 1,4 1-1011,12-5 1,2 0-238,-6 3 1,-1 1-72,-4 3 0,-2 1-39,-3 2 0,-2 1-912,-4 3 1,-1 1 826,15-10 1,0 1 0,0 0 95,-2 2 0,-1 0 0,-1 1-98,-1 1 1,-1 0 0,0 1-39,-2 2 0,-1-1 0,1 1-39,-3 0 1,1 1 0,-1-1 49,-1 1 1,0 0 0,-1 0 13,0 1 0,0-1 1,0 0-4,0 0 1,1-1 0,-4 3-104,11-7 0,-3 1 0,-1 1 0,1 0 0,2-2 90,0 0 1,1-1 0,0 1 0,-2 0-5,1 0 0,-3 2 0,0 0 0,0 0 0,3-3-89,2 0 1,2-2-1,0-1 1,0 1-5,-1-1 0,0 1 0,-1 0 0,1 0-22,-1-1 1,0 1 0,-1 0 0,1-1 20,-1 1 0,-1-1 1,1 0-1,0 0 32,-1 0 0,0 0 0,-1 0 0,1 0 28,0 0 0,1-1 0,-2 1 0,-2 1 27,-3 2 1,-4 1 0,0 1-1,0-1 1,3-1-20,-1 1 1,3-2 0,0 0 0,-3 1 75,2 0 1,-4 1 0,0 0-1,2 0 1,3-3 110,4-2 1,3-1 0,0-1-1,-2 2-169,-11 5 0,-2 2 0,0 0 1,3-2-142,-1 1 0,3-2 0,-2 1-67,7-3 1,-2 1 0,1 1 0,2-2-65,-6 5 1,3 0 0,2-2-77,-4 4 1,1 0 125,10-6 0,-2 2 0,5-3 418,4-2 0,-1 2-551,-13 7 1,-7 5-1,3-3-18,-2 2 1,0-1 241,6-4 0,-2 1 1,7-4-468,8-6 1,9-6 792,10-5-4120,8-7-1831,6-1 5635,5-3 1,-1 0 0,1 0-1</inkml:trace>
  <inkml:trace contextRef="#ctx0" brushRef="#br0" timeOffset="39990">3094 9070 14241,'9'-56'1226,"-1"-1"1,0 6 0,-2 8-314,-1 12-185,-3 9-157,-1 4 158,-5 7-438,-2 5 25,-6 4-165,-4 7-798,-5 4 787,-3 8-2965,-7 9 2937,-3 5-33,-4 9-692,-3 7 638,19-20 0,1 1-3,0 3 1,1 1-7,-1 2 1,1 1 5,1 2 1,1 1-18,1 0 1,2 1-378,1 0 1,2 0 371,2 0 0,1-1-14,3-3 0,2 0 14,0 28-6,12-29 1,2-2 5,10 10-1319,20 0 1324,-2-26 23,5-9 1565,4-3-1554,0-9 11,2-4 18,-3-9-1,0-7 8,-15 2 1,0-2-26,15-18-19,-17 13 0,-2-2-640,9-16 682,-6-1 28,-5-2-6,-6 1-28,-8 0-16,-5-1-18,-4-1 435,-7-1-462,-1 1 11,-4 16 0,-2 1 11,-8-16 0,6 20 0,-1 3 11,-10-4 0,-2 7 23,-2 5 10,-19 8-21,11 5-1,-14 9 6,0 16-61,14 3-29,-8 13-28,19-1-55,7 5 1604,6 3-1968,7 5-813,10-10 0,4 3-3622,5 0 1,1-1 4414,-1-1 0,1-2 1,10 12-1,-17-35 1</inkml:trace>
  <inkml:trace contextRef="#ctx0" brushRef="#br0" timeOffset="40497">3955 8891 22067,'8'-39'454,"1"-1"0,3-22 455,-13 64-520,-2 6-220,-2 9-73,-1 7-27,-2 9-8,-2 7-1127,1-4 0,0 1 1142,2-5 0,-1 0-84,-3 13 1,-1 1-37,4-9 0,-2 1 31,0 4 1,-1 3 0,-1-1-83,-1 8 1,0 4 46,1-10 0,0 5 0,-1 0 0,2-4-34,-2 11 1,2-2 26,1-8 1,1 1 0,1-2-30,3 12 0,3-4-338,0-16 1,2-1 386,0 6 1,1-3-2102,2 0 2247,0-10 59,-2-9 553,-2-8 651,-1-12-1090,-5-20 861,2-6-1178,-3-18 7,3 2 21,3-8 2859,1-8-2854,1-7-8,1 28 1,1-1-53,1-3 1,0 0 93,3-2 0,1-4-18,1 2 1,1-4 0,2-1-762,1-3 0,0 0 1,3-3 758,-2 5 0,2-1 1,0-1-1,0 3 4,2-5 1,-1 3-1,1 2-1,1 2 1,-1 2 0,0 4 26,2 1 0,-2 2-8,1 3 0,-1 1-2,-1 5 1,0 0 28,13-18-46,-2 8-168,-1 15 0,2 3 222,9-2-58,-8 9 0,2 2-31,7 8-50,2 7-20,1 4-26,-1 8-2381,-3 6 2277,-4 5-34,-5 5 141,-8 4-99,-6 2 857,-7 2-795,-12 1 39,-9 2 23,-13 0-812,-4-11 1,-3 0 889,6-7 0,-1-1 4,-13 9 1,-1-2 687,9-9 1,1-2-688,-1-1 0,0 0-8,-1-2 0,1 0 5,1-2 0,0 0-19,2-3 0,0 0-126,-7 1 0,-1-1-119,6-4 0,1-1-1802,-1-1 1,3-2 2264,-5-6 0,22-1 0,11-2 1</inkml:trace>
  <inkml:trace contextRef="#ctx0" brushRef="#br0" timeOffset="42488">4724 8997 22162,'38'-4'80,"-1"-1"0,-2 1 1,-2-5 126,16-28-72,-13 7-645,6-12 739,-13-6-1091,-10 10 985,-1-13 23,-11 19 100,-4 3-119,-3 4 59,-5 6-72,-12 1 288,-4 9-359,-10 7 0,-2 4 0,-6 5-24,7-1 0,-1 3 21,-13 16-32,14-3 376,-6 10-374,18-6-11,4 2 3,2 1 94,6 1-102,2 15 11,4-10-7,9 1 1,4 0-32,5 1 11,-1-9 0,4-1 0,9-3-10,5-2 18,2-3 1,3-4-3060,0-3 3073,-1-3-1152,-3-3 1182,-4-4 331,5-4-324,-3-8-6,-3-1 17,-6-6 18,-10 3-2,-2-2-1663,-2-2 1657,-2-2-7,0-1 1842,-1-3-1844,3-14-44,-2 7 1056,3-10-1050,-2 11 24,8-13-40,-2 9 35,15-18 2351,-8 23-2373,9-4-2984,-6 15 2978,1 4-7,0 2-81,1 5 86,-2 3-11,0 4 22,-2 6-28,-1 4 12,-2 7 354,0 4-349,-4 6 6,-2 3-12,-3 3-5,-3 2 6,-4 1-1,-1 1-16,-3 1-23,-1 1 3089,1-1-3151,0 0-16,2-4 480,5-3-492,3-4-10,6-6-247,14-3 179,-3-10 35,13-4 5,-7-10 33,4-6 33,4-7 29,2-5 47,-2-5 0,0-3 34,-15 11 0,0-1-1075,5-7 0,2-4 0,-5 3 1122,8-19-1110,-13 18 1,-3 0 1143,3-11-1306,-5 4 1367,-6 4 136,-5 5-124,-5 5-17,-7 5-23,-3 3 1535,-8 6-1574,-4 3-5,-4 4-6,-3 2 2091,-3 4-2102,0 3 0,1 4-17,2 2 2983,-3 11-3017,10-4-3260,-8 30 3249,18-21-2173,-1 18 2185,10-23 186,2 0-192,3-2-23,3-2 18,5-3-1,3-1-11,3-4 40,11-2-18,-5-5 23,6-3-28,-10-4 23,1-5 16,-2-3 0,-1-2 6,-1-1 2279,-2-3-2245,0-1 3380,-3-2-3381,-2-2-5,-1 0-6,-4 0 17,0 0 29,-3 4 10,0 2 157,-1 0-162,-1 7-34,-1 2-45,0 5-22,-3 3-17,-1 2 273,-2 5-6,-2 5-43,-2 5-26,0 5-17,0 2-33,-1 18-12,5-9-203,1 25-257,7-27 24,6 9 36,6-19-3376,4-3 3403,5-5-761,19-2 789,-7-6 153,14-2 5,-13-9-78,13-9 56,-10-2-258,8-8 291,-15 3-10,8-13 44,-5-7 2338,-2-4-2321,-11 0 6,-10 9 0,-3 2-2059,-1 1 2081,-3 3 355,-1-5-254,-2 8-50,-2 2 5,0 11 23,-2 8-107,2 3 426,0 1-499,2 2 3404,-1 10-3325,1 10-17,-2 30-11,1-12-695,-1 15 717,1-23-94,-2 13 38,0 0 45,1-2-11,0-8-12,1-12 46,1-12 27,2-2 690,10-27-746,-2 4 6,9-17 0,-5 8-3320,0-1 3337,1-1 5,1-1-49,7-12 71,-5 11-21,4-5-6,-8 15-17,3 0-12,-7 9 7,1 0-6,-7 8 3353,0 2-3348,-1 4 134,1 2-145,1 5 23,3 14-17,-1-2-34,7 22 22,-5-16-38,6 11-18,0-13-61,5-1-84,6-1-51,5-2-295,-4-9 1,4-1 182,6-4 1,1-1-467,1 0 0,0-2 679,2-3 1,-2-4-90,17-4 128,-9-7 1,1-3 134,11-5-868,-15 2 1,-3 0 895,-4-6 17,-5-2 169,-3-1-130,-5-1-1546,-4 0 1619,-4 0 45,-5 2-483,-5 3 516,-3 2 1409,-8-1-1498,-2 7-40,-8 1 105,-4 8-66,-23 6-61,5 4 6,-19 6-37,24 0 0,1 3-25,-15 6-16,-10 9 1628,17 4-1645,15-6-1,0 8 804,11 2-815,7 0-39,2 11 17,8-12 6,3-4 10,5-13 1,2-2 5,5-1 6,1-4 1585,2-3-1557,1-3 5,-1-3 6,1-7 23,11-13-23,-9-2-1735,7-13 1769,-12 1-6,-2-5 0,-2-5 5,-1-6-906,-2-5 896,0-6-21,-7 28 1,1-1-6,-1-1 1,1-2 32,3-16 1,2-1-28,-4 13 0,0 0 11,4-12 0,-1 2 59,3-13 17,-2 7 11,-3 6-6,-2 8-5,-2 5-6,-2 7-12,-1 5-4,0 5-24,-2 5-21,1 5 1530,-1 5-1575,0 2 1048,0 7-1065,4 14-6,-1 4 11,4 14-939,-3 1 945,-1 5 0,-1 7 0,-1 6 6,-2 6-688,-1-29 0,1 0 676,-1 1 0,-1 0 0,1 0 1,0 0-1322,0-1 1,1-1 1337,-1 29-19,6-23 0,1 1-601,3-4 1,1 0 611,0-1 0,2-2-3,12 17-6,-6-24-5,-3-6 402,0-4-396,-2-4 5,-1-6 785,1-2-785,0-4 16,3-4-10,4-4 5,2-7 17,4-4-11,0-6 19,1-7 1,0-3-4,6-13-11,-6 9 1,-1-1 39,-1-4-681,-3 0 731,-5 3-409,-4 2 443,-6 3-93,-3 3 98,-4 4 12,-3 3 5,-3 2-11,-3 4-12,0 4-10,1 3 2014,1 4-2032,1 2 2974,3 3-3029,1 2 918,1 2-1008,2 1 216,0 5-199,6 13 11,1 6-17,17 30-1860,-3-12 1871,-6-12 1,1 0-6,11 16 0,0 1-6,0-1-1065,-1 1 1049,-3-3 10,-3-1-10,-4 0-6,-3-4-174,-3 14-73,-5-15-151,-3 10-1366,-19 1-269,-3-12-7658,-13 10 9730,4-20 0,13-13 0,6-6 0</inkml:trace>
  <inkml:trace contextRef="#ctx0" brushRef="#br0" timeOffset="88732">2864 11832 18011,'-5'-5'2336,"1"1"-1597,4 4 106,0 0-783,-63 13-12,35 9-759,-12-4 0,0 4 771,10 27-911,0 7 874,16-27 1,0 1-12,2 1 0,2-1 8,-6 30-876,7-4 860,8-3-17,11-6-6,8-5-6,9-4 1,9-6-821,8-13 1,3-4 909,15 1 62,-12-6 0,0-5 11,2-14 45,-6-6 50,-5-8 51,-7-6-6,-7-6-22,-4-5-40,-7-3-39,-4-5-33,-6-3-48,-5 13 0,-1-2-20,-6-22-277,1 21 0,-1 1 249,-10-15 12,-4 5-6,-3 6-6,-2 7-22,-2 8-11,-4 10-11,-1 9-12,-5 8-264,-3 11 247,-3 7-8,10 5 1,-2 5-68,0 6 0,0 1 554,0 2 1,3 1-687,3 1 1,5-1-571,0 19-573,10-3-1293,6-1-3047,13-3 5713,10 1 0,-6-24 0,4-3 0</inkml:trace>
  <inkml:trace contextRef="#ctx0" brushRef="#br0" timeOffset="88909">3566 11879 20744,'0'-7'2879,"0"2"-1630,0 5-1193,-63-1-685,37 18 640,-13-7 1,3 5-1186,15 32 1168,5 8 3,9-23 0,2 0-3,1 3 1,1 0-762,2 4 1,0 1 738,1 2 0,0 1-45,2 2 1,0 2-1288,2 2 1,0 1 835,0 4 1,2 0-774,-1 4 1,1-1-3620,0-3 1,-1-2 4847,0-3 1,-1-5 0,2 4 0,-4-20 0</inkml:trace>
  <inkml:trace contextRef="#ctx0" brushRef="#br0" timeOffset="89183">3346 12629 9192,'9'-55'708,"0"1"0,0 0 0,0 2 0,-1 1 0,1 4-378,1-6 1,1 4-65,-1 2 0,1 2 31,0 3 1,0 2-114,-2 5 1,2-1 375,2-7 0,1 0-353,7-15-134,-8 23 0,0 2 22,6-5-34,1 4-27,2 5 1333,3 4-1367,4 5 2038,5 6-2054,1 6-29,2 4-6,-1 7-100,12 18 2361,-14 5-2288,5 18 789,-21 1-818,-8 6 7,-8 6 10,-11 1 42,-8-15 1,-6-2 44,3-9 0,-2-1 3,-11 9 0,-2-3-572,5-11 1,-1-4 574,1 0 0,-3-1 0,-11 4 0,-1-2-29,13-7 1,1-1-90,-8 3 1,2-3-458,-5 0-778,10-5-2627,7-6-5854,9-1 9437,6-3 1,5 0 0,4 0-1</inkml:trace>
  <inkml:trace contextRef="#ctx0" brushRef="#br0" timeOffset="90350">4142 11928 22601,'-22'35'411,"0"1"1,-9 20 91,52-60-363,3-4 129,30-20-185,-19 7 12,-7 4 1,-2-1-2,0-5 0,-5-1-11,-3-1-11,-3-3-6,-4 1-17,-2 0 69,-4-9 42,-4 5-77,-8 0-56,0 13-23,-7 9 155,1 7-154,-3 4 5,-2 4-11,-3 3 6,0 4-29,0 3-21,-6 10 4,9-4 18,-4 8 0,13-5-1,1 1 1,5 1-1,1 1 12,6 1-6,3 0-11,7-2-17,4 0-5,5-2 10,4-3 7,4-2 16,2-4 6,2-3-233,-3-3 244,0-3 6,-5-4 10,-3-2 7,-4-2-1,-3-2 12,-2-3-12,-2-3 1,1-2 56,2-8-29,-4 3 6,1-7-11,-6 5 0,-3-3 11,1-13-23,-1 6 239,2-11-238,-2 11-6,2 2-6,0 1 6,1 4 6,0 1 5,1 5-17,1 1-16,2 2-1,10-1 1,-3 4 0,9-1-23,8 6-6,-6 2 12,9 6-11,-9 4-1155,-1 7 1155,-2 4-17,-1 3 11,-4 4-12,-5 3 7,-4 3 10,-6 1-156,-3 17-18,-3-11-189,0 11-779,9-4 1396,2-13-1363,9 6 34,3-19-487,4-4-3906,5-5 3172,4-6-3392,4-4 2849,1-7 1277,1-5 857,-3-7 2240,-8-4 0,-2-2 1177,5-8-2109,-9 6 1,-4-1 3917,-5-18-3064,-8 11 1895,-2-22-2612,-9 27-123,-4-6 307,-12 9-559,3 10 2166,-6-2-2088,1 7-274,6 6-23,-4-2 3357,4 5-3447,6 1-10,-3 1 135,6 3-164,-2 3 12,1 5 5,-8 14-3403,4-2 3387,-5 12-1,6-6-16,0 15 10,5-11-2306,2 18 2295,7-25 12,4 3 5,2-14 1,9-2 10,-2-6-16,6-2 2313,5-13-2274,0-7 11,1-4 17,-6-3 168,-4-19-145,-10 12-6,2-19-12,-8 18-2251,0 1 2285,-1 3 1880,1 5-1802,-1 6-10,-1 5-29,0 6-61,-1 3 16,-6 7-77,-1 3 4,-8 10-4,-2 4-1,-8 19-17,7-8 2344,-4 13-2338,11-16-5,3 0-1,4-2-16,3-3 143,5-3-126,3-2-6,9-5 16,5-4-5,7-6 0,6-4-2917,7-8 2956,5-5-33,-10-5 0,1-2-445,-8 4 1,0-2 412,9-7 1,-1-1-89,12-15 126,-5-5-1,-4-5 8,-22 23 1,0-1-17,-2-3 0,0-1-261,-2 0 0,-1-2 280,3-19 0,-2-1-8,-4 12 0,-2-1-7,-1-6 1,0-3 0,-3 3 397,0 5 0,-3 2-386,-1-12 1,-2 2 53,-7-9-23,-5 11 18,-4 13-758,-2 10 729,-2 11-812,-1 7 823,-1 5 450,-10 13-500,9 1-34,-5 11-586,13 1 620,4 4 34,1 31 507,8-17 0,2 1-558,-1 2 0,2 1-11,1 5 0,2 2-87,3 9 0,1-1-233,0-11 0,1 0 174,-1-5 1,1 3 0,0-4-149,3 8 0,1-3-335,1 2 0,1-1 41,2 0 0,1 0-221,0-3 0,3 0-1861,8 8 1,3-2 2697,-7-12 0,0-3 0,-1-4 0,-2-5 0,0-3 0</inkml:trace>
  <inkml:trace contextRef="#ctx0" brushRef="#br0" timeOffset="90818">5702 11825 24970,'37'-23'-211,"0"-1"0,-3 3 0,2 4 65,5 14 1,-1 3-2919,22-5 3030,-11-2 1,-1-2 33,6-4 5,-21 2 1,-2 0 22,9-8 327,7-8-294,-17 6 40,3-3 50,-21 10 696,-5 3-702,-5 3 114,-5 3-118,-14 5-40,-3 5 33,-12 7-11,0 5-28,-3 5-11,0 5-39,3 3-28,2 4-6,6-1-22,3 17 11,12 1-11,7-2 1690,12-9-1724,23-11 29,-2-10-319,16 1 318,-9-12 6,-1-4 0,9-4 112,-10-10 100,0-8-89,-19-4 6,-11-4-6,-7 3-22,-5-4-12,-4-4-28,-5-2-805,-4-3 799,-1-1-2773,-2 2 2773,0 0 7,0 6 102,2 2-114,1 6-17,1 4-22,2 4-17,3 4-27,2 3-102,3 2 516,4 3-963,3 5 122,4 3 2782,6 7-3571,4 3-1093,4 2 2573,7 5 0,-12-11 0,1 0 0</inkml:trace>
  <inkml:trace contextRef="#ctx0" brushRef="#br0" timeOffset="91334">6681 11636 23574,'34'-33'-19,"0"1"1,-2 2-1,-2 12 1505,7 31-1526,1 4-3153,0 4 3064,7 15-22,-12 10 716,-5 3-621,-18-1 17,-17-13 528,-15 8-472,-1-13 39,-22 9 11,19-25 28,-8-2 168,12-11-128,8-5-18,0-5-22,10-3-11,1-3-28,3-1-22,5-3-6,3-1-17,8-2 6,6 0 0,6 0 2268,5 0-2274,7 1-17,3 1-5,5 2 8,1 3 1,0 0 2,-18 6 0,1-1-6,26-8 0,-1 1 6,-11 2 17,7-6 28,-21 0 442,-14 3-470,-3-6 5,-12 7 174,-9-8-157,-3 8 45,-14-10-28,5 16 39,-6-2 157,4 7-95,8 2-12,-2 1 12,10 2 912,2 0-1040,2 0-29,5 0 0,2 1 0,9 1 0,3 3 0,7 5-3392,6 4 3392,6 5 0,4 4-364,3 4 364,-2 3 0,-2 3 0,-6 0 0,-6 2 0,-6 0 0,-8 16 0,-10-11-63,-12 11-71,-13-13-129,-11 1-230,-9 0-857,2-10 0,-3-1-2226,9-7 0,-1 0 3576,-18 8 0,2-2 0,10-7 0,2-2 0</inkml:trace>
  <inkml:trace contextRef="#ctx0" brushRef="#br0" timeOffset="92326">9495 11686 24081,'1'-63'571,"1"1"1,-1 5 0,-6 11-1035,-15 20 1319,-7 8-585,-27 4 95,8 7-876,14 5 0,1 3 857,-15 5-217,-14 15 1040,19-2-841,12 2 0,2 2 275,2 7 34,-1 14-835,14-8-1255,4 1 849,4 1-6,2-1-126,16 12-67,2-12 94,14 6 1087,1-18-588,5-5 277,3-4 32,0-7-2841,-2-3 2886,-4-5 197,3-13 104,-6-11-110,-3-6 211,-8-7-527,-9 5 4,-3-2-35,-2 0-12,-3-3-1737,0 4 1664,-2 0 2442,-7-8-2262,2 18 34,-7-6-96,6 24-38,-2 1 21,2 6 172,-2 3-138,-5 13 3347,3 1-3397,-5 8-6,8-1-28,0 1 29,5 19-1,1-10-1619,6 13 1619,3-15 6,6-2 5,4-1-5,3-4 11,3-3-6,2-4 12,2-5 5,0-4 6,9-5-17,-10-3 1636,4-5-1608,-2-11-11,-9-1-6,6-8 11,-10 1-10,-1-2 16,-2-3 0,-3-3-12,-3-2 18,1-19-23,-4 10 8,0 5 1,0-1-8,2-15-7,2 2 29,2 3-799,-3 24 776,2-3-11,-1 12 0,2 3-17,2 1 23,2 2-6,3 2-6,2 1-5,2 2 5,2 4 6,1 3 17,13 16-39,0 13-155,0 3 127,-7 6 44,-12-11 1,-4 0-61,-1-1 88,-5-1-33,0 5 11,-1-4 0,-2-4 11,0-8-33,1-13 996,-1-3-974,4-3 89,2-7-72,5-3-17,5-7 17,5-5-6,4-4 0,3-5-647,-9 3 0,0-2 636,13-18-3,-14 15 0,-1-1 20,7-14 0,-13 17 0,-1-1 22,5-11-2963,-2-8 2958,-14 23-1984,-10 4 1989,-5 3-180,-21-2 192,5 8-7,-13 0 1,13 9-16,3 3 526,5 1-555,4 1 0,6 4 0,3 2 2147,2 5-2147,1 4 0,2 4 0,2 4 0,4 5 2684,6 3-2684,6 3-1019,7 4 728,7 2-336,7 3-504,8 0 33,-20-20 0,1 0-3818,-1-3 1,-1 0 4181,23 14 1,-23-16 0,-11-8 0</inkml:trace>
  <inkml:trace contextRef="#ctx0" brushRef="#br0" timeOffset="93009">12346 11812 22328,'3'-3'2219,"-1"1"-948,-2 2-1099,25-64 258,-15 24-350,4-1 1,-1 0 183,-7-9-68,-3 9-219,3-10 95,-2 11 7,1 4-6,-2 10 55,0-19-407,-1 6 318,0-16-5,-4 9-12,-3-5 6,-5-3-6,-4-3-589,-3-1 589,-3 3 6,-2 4 73,-7-1-51,9 22-10,-3 2-18,12 23-22,-1 9 11,-5 28-11,4-2-11,-2 27-2951,11-10 2957,3 9-1,1-24 0,1 2-52,2 3 1,0 0 43,1 4 0,1 1-476,2 1 0,0 2 445,1-3 0,0 4 0,1 2-147,-1-3 0,1 4 1,-1 0-1,0-2 29,1 6 1,0-3 0,0 3-436,0-1 0,0 2 0,0-1 0,-2-7 348,0-3 1,0-4-26,1 11 1,1-3-470,1 5-343,-2-10-207,-2-10-229,-2-12-4457,-10-12 5980,-7-13 0,3 0 0,-1-3 0</inkml:trace>
  <inkml:trace contextRef="#ctx0" brushRef="#br0" timeOffset="93468">12030 11857 16910,'-23'-41'1133,"0"0"1,0 0 0,-1-2 0,1 1 0,4 5-451,-4-12-227,9 18 1,2 1-76,4-3 20,2 4-384,13 7-17,9 7-465,11-3 448,12 0-478,12-2 467,-21 10 0,2 1-1307,4-2 0,1 1 1312,3-1 1,0 1 11,2-2 0,1 1 2,-1-1 1,2-1 8,15-7 0,0-2 3,-16 5 0,-1-1 5,11-6 0,-2-2-136,-9-4 1,-5 0 141,-9 7 0,-2-2 34,11-14 0,-5 0 24,-4-2 24,-1-6 298,-19 23-102,-5 4 453,-6 6-582,-3 4-130,-1 8 18,-1 7 2942,3 5-2965,-2 7 0,0 5-11,0 6-1616,1 8 1616,1 6-12,4-6 1,0 2 0,2 25-4,1-20 1,1 0-6,0-12 1,1 1 2,2 12 0,1 0-3,-2-12 0,0-1 3,1 9 0,0-2 6,2 7-6,-1-7 11,-2-6 0,-1-9 6,-2-6 44,0-7 46,-1-6 268,0-2-313,-1-11-12,-1 0 0,-1-9-16,0 3 5,-1-2 12,1-1 10,1-1-5,1 1-5,0-1 21,5-2-44,-1 6 2073,6-1-2090,-2 10-17,3 3 1,1 1 5,2 4-17,11 8 11,-5 1-295,8 8 278,-9-1-10,0 2-203,8 12-3278,-7-7 3195,7 7-1488,-8-12 1208,0-3-1840,14 0-2250,-6-8 4238,14-2 1,-24-7 0,-1 0 0</inkml:trace>
  <inkml:trace contextRef="#ctx0" brushRef="#br0" timeOffset="94924">13457 11383 24844,'-21'6'123,"6"0"-61,20 4 162,13 1-106,1-3-11,13-1-18,-4-5-22,3-1 79,11-5-3465,-11-2 3375,8-6-2257,-17-1 2251,-2-3 6,-3-1-6,-2-2 135,0-28-134,-8 15 27,-4-7 0,-4 0 6,-6 6-11,-6-15 0,1 32-34,-2 5-33,-2 6 16,-5 3-5,-3 7 5,-6 4 18,-2 7-29,-2 5-6,-11 16-13,24-8 0,3 2-15,-13 21 284,19-21 0,6-1-306,10 4-39,6-1 2293,9 0-2635,10-1-381,9-1-682,8-1-2713,8-2 4202,-20-13 0,-2-1 0,3 1 0,1-2 0</inkml:trace>
  <inkml:trace contextRef="#ctx0" brushRef="#br0" timeOffset="95418">15461 11184 27783,'-10'-46'39,"0"0"1,-1 0 0,1-5 0,-2 5-344,-1 15 1,-2 5 208,-23-2 208,13 14-271,-21-1 69,28 17-115,-4 6-416,10 5 504,2 6 34,2 5 18,3 22-212,5-8-690,8 17 809,6-14 140,8 0-6,6 1 12,-3-13 0,2 0 5,17 14 9,-14-16 0,-1-1-9,11 6 6,-7-5 0,-7-3-13,-12 6 25,-16-13 4,-12 6-10,-15-15-608,-8 0 624,-8-3 6,-4-1-17,-3-2-2098,-1-1 2093,0-2-6,2-1 252,19-1 1,-1-1-259,-23-6-44,5 0-220,21 1-323,22 5-576,4 0-1648,9 1 2817,6 0 0,-4 0 0,3 2 0</inkml:trace>
  <inkml:trace contextRef="#ctx0" brushRef="#br0" timeOffset="95808">15812 11120 21304,'-1'-6'3826,"1"0"-3327,0 6 369,0 0-868,-24-15 0,23 27-11,-16-5 11,31 32-17,3 3-962,2 1 940,1 0-11,1-1-12,-2-2 1,-2-3-141,5 10-3028,-7-14 3056,4 5-117,-8-18 134,1-6 45,-1-6-28,16-11 151,-8-5 23,13-12 72,-4-16-16,-6 5 370,7-15-315,-8 9 23,0-2 34,-1-1 27,-2 1 18,-3 3 5,-3 5-942,-3 5 920,-5 5-40,-2 5-39,-2 6 188,-1 3-300,-2 5 2833,-3 3-2855,-4 5 0,-2 8-6,-6 7 6,-3 8 1192,-3 8-1214,-2 4-1083,0 5 1072,0 4-1,-1 4-45,2 3-603,11-26 1,1 0 549,0 2 1,0 1-82,0 1 0,0 2-112,1 0 0,0 3-919,-4 20 0,3 2-14,3-15 1,2 1-2280,-1 13 1,2 0 3519,5-14 0,2-5 0,0 3 0,1-4 0</inkml:trace>
  <inkml:trace contextRef="#ctx0" brushRef="#br0" timeOffset="96417">16580 11280 22274,'-2'-9'2677,"0"2"-2241,2 7 80,0 0-454,-48-60-4274,33 44 4226,-12-18 0,3 8 845,20 25-876,0 8 23,1 1-6,0 10-6,1 4 1,2 22 5,0-5-310,0 16 310,0-12-11,-1 0 6,-4 17-1,-1-17 9,0-10 0,-2-2 2,-2-2-2161,-5 5 2156,6-20 2201,0-4-2139,3-5 10,1-2 24,2-3 269,1-4-320,0-4-17,2-5-12,-1-4 3410,2-4-3392,2-5 5,4-4-6,4-5 7,3-2 16,5-3 5,4-2-531,3 0 548,3 1 6,1 3 12,-2 2-18,-2 5-5,-4 5-17,-2 6-3231,-4 4 3209,-2 5-681,-2 4 658,-1 4-161,0 2 150,0 5-6,1 2-5,1 7 17,6 17-12,-4-4 336,3 14-342,-8-9 7,-1 2 1126,-4-1-1133,0 1-3,-4-1-24,0-1 227,-1-2-193,-4 4 55,1-12-33,-2 0 22,2-14 1968,2-4-1939,0-4 1051,1-4-1063,0-14-34,0 1-16,1-12-6,2 4 45,2-4-29,3-2 9,2 2 1,3 0-3396,4-8 3398,11-18 23,1 23-35,-6 12-21,9-3-2264,-8 14 2286,0 2-461,2 5 455,-1 1-1390,0 5 1340,0 2 1348,9 15-1342,0 13-18,-3 4-21,-7 5-236,-13 7 726,-5-10-916,-6 12-202,-6-17 247,-3-2-2801,-8 6-3439,6-7 6693,1-4 0,6-14 0,4-10 0</inkml:trace>
  <inkml:trace contextRef="#ctx0" brushRef="#br0" timeOffset="96866">17684 11002 13365,'19'-57'980,"1"0"0,-4 5 0,-1 7-381,-3 3-77,-4 9-69,-4 9-55,-2 5 913,-1 6-1104,-1 5 1411,0 4-1590,0 2 2229,-1 9-2251,0 3 5,-1 11-11,-3 23-11,2-3 0,-3 19-1,3-21 1,1 1 557,-1-8 0,1 0-555,-1 12 1,0 0-3,-2 19 11,2-2-6,0-6-107,2-7 113,0 1 11,1-20-11,-2 1 11,0-20 40,0-4 5,0-2 129,-2-11-141,0-1-4,-3-9 2313,3-15-2325,2 4-3192,7-32 3204,2 20 4,6-12 1,0 18 11,2 4 0,-1 3 0,0 5-17,-2 3-16,0 6-6,0 3-12,1 4 6,2 3 1,3 3-12,2 5 3380,4 3-3408,16 17-239,-7-1 255,12 12 1,-13-5-11,0 3 0,-2 2-4,-12-3 1,-2 1 25,0 7 0,-3 20 0,-23-35-11,-10-4 11,-8-3 0,-26 1-3,19-13 0,-1-2-356,0 1 0,0-2 339,-2-2 0,2-4-30,-15-3-6,3-4-17,6-3-56,6-3-111,8 0-197,9-2-1451,9-10-72,12 5-3961,13-8 5921,15 4 0,-13 13 0,3 0 0</inkml:trace>
  <inkml:trace contextRef="#ctx0" brushRef="#br0" timeOffset="97203">18671 11057 18592,'-53'17'48,"0"0"1,4-3 0,8 5 767,19 9 1,6 2-823,-5 9-756,7-8 0,3-1 751,7 2 1084,7 7-1061,5-11 21,5 6 62,16-9 1,-5-9 1175,9 2-1119,-10-12-1,-1-3-6,-3-2 330,0-5-374,-2-2 3215,-1-4-3159,4-11 5,-5-6 57,-1-33-163,-10 13 58,-5 8 0,-2-2 43,-8-17-101,-3 3-22,-4 9-18,-13 16-16,5 12-33,-24 2-34,20 14-1014,-19 26-29,31-4-1130,-2 22-4285,23-12 5737,7 7 1,-4-17 0,3-1-1</inkml:trace>
  <inkml:trace contextRef="#ctx0" brushRef="#br0" timeOffset="97716">19051 11459 24950,'0'-47'151,"-1"1"0,1 2 0,0 7-67,0 7 51,3-23-102,0 18 1,0-2-20,1 1 0,0-2 0,2-4 0,-1 1-6,0 9 1,-1 0-1182,4-17 0,1-1 1179,-2 12 0,0 0-1,3-11 1,0 0 292,-2 17 0,0 0-281,3-7 0,0 1 5,4-13 6,1-5 714,-10 34-731,-3 10 405,-6 12-410,-3 8 1917,-8 11-1928,-19 27 10,4-5-777,6-10 1,1 2 765,4-6 0,1 0 9,-1 3 0,1 2-1295,-7 18 1,2 3 1285,7-13 1,1 2 10,-4 13 1,5 2-627,7 0 1,7-2 620,1-14 0,4 0 5,4 11 1,4-3-12,1-17 1,6-3-168,10 0 1,5 1-1,-1-3 176,-1-1 0,1-3-44,1 0 0,4 0 1,-5-4 51,20-3 6,-6-8-6,-5-7 0,-4-9 6,-4-5 942,-2-7-931,10-20-17,-12 5-17,-11 10 1,-1-3 58,2-19 0,-1-1-309,-8 16 0,-1 0 295,7-19 1,-3 0 72,-3-1 1082,-4 5-1058,-3 4 2315,-4-6-2451,-1 15 0,-3-8 0,0 24 0,-2 2 179,2 10-179,0 4 2251,1 1-2251,0 7 411,1 4-411,0 9 0,2 7 0,4 9 0,5 8-241,5 9 241,5 7-573,-9-27 1,2 3 572,8 16 0,1 2-811,-5-14 1,0 1 810,4 12 0,-1-1 0,-9-18 0,-4-1 0,3 30-270,-17-5-3072,-16-2 1821,2-28 0,-4-1 1521,-11 4 0,0-2 0,-4 1 0,-4-1 0</inkml:trace>
  <inkml:trace contextRef="#ctx0" brushRef="#br0" timeOffset="100535">21363 11212 21091,'10'-52'984,"0"-1"0,-1 6 0,-1 6-541,-1 3-124,-4 9-39,-1 7-67,-2 6 118,-6 3-342,-1 17 27,-6 4-16,-2 20 6,-1 3-1155,-4 7 1154,0 7-16,0 4 11,1 2-6,4 1 6,4 0 0,4-4-5,6-3 10,5-6-5,6-5 12,7-5 10,5-5 6,5-6 11,4-5 11,1-6 62,17-9-39,-11-6 17,13-9 139,-2-15-105,-12 4 21,7-14 96,-13-7-135,-12 10 6,1-12-22,-12 19 11,-4 5 61,-1-2-95,-2 11-16,-2 2-18,0 10-21,-1 4-18,-1 0-5,-2 9 1149,2 1-1155,-4 17 17,5-3-11,-1 8 11,7-5 0,8 11-11,3-9 22,9 6-11,0-12-2564,4-4 2575,4-2-2542,3-3 2531,0-4-589,1-3 623,-3-4-18,-3-7 24,-4-3 32,3-18-27,-9 2 45,5-29 1240,-13 15-1300,-4 3 1,-1-1 666,0-10-635,-1-14-1648,-2 19 1597,-2 2 6,2 3-39,-3 4 38,1-7-16,-1 13 156,-1-3-190,0 15 1635,0 5-1870,0 3 3219,0 3-3645,0 3-290,2 0-410,0 5-807,3 2-1982,3 4 4184,3 5 0,-4-7 0,1 0 0</inkml:trace>
  <inkml:trace contextRef="#ctx0" brushRef="#br0" timeOffset="101075">22553 10645 24117,'6'-40'439,"0"-1"0,0 5 0,-1 8-193,-3 20-84,1 3-127,-1 4-35,2 5 18,1 5-7,2 9-11,1 9 0,2 7-1686,-5-2 0,-1 5 1686,-2 7 0,-2 2 0,-1 1 0,-2 1-1132,-3 3 1,-4-2 1128,0-12 0,-2-1-165,-2 0 1,0 0 164,0-2 1,0 0 7,-1-3 1,1 0-6,-11 22 11,3-10-854,6-8 854,4-9 1697,3-5-1613,4-11 6,2-2 2553,6-7-2514,3-5 539,6-4-595,6-5 11,7-4 6,4-5 11,2-2 11,2-3 90,14-11-62,0 1-106,-2 2 243,-9 11-277,-16 14 0,-3 2 0,-3 5-11,-2 1 6,-1 1-6,0 3-6,6 8 1796,-2 2-1784,11 13-17,-9-7 5,16 15 0,-11-14 12,20 11-17,-14-15 11,8 1 11,-10-11-3386,-2-2 3392,-2-5 22,3-10-11,-8 0 45,6-22-29,-11 10-4,0-12-12,-6 12 67,-2-9-34,-1 11 3410,-2-4-3393,-1 14-11,0 2 23,-1 4-68,1 3-22,-2 2 0,1 1-22,0 2 5,-3 8 12,-2 20-23,1-2-12,0 15-116,6-1-556,12 18-514,7-1-3203,6-5 2856,3-22-646,-5-16-3426,2-3 5645,3-4 0,-13-5 0,-1-1 0</inkml:trace>
  <inkml:trace contextRef="#ctx0" brushRef="#br0" timeOffset="101210">23418 10757 13446,'31'11'0,"-6"-3"0</inkml:trace>
  <inkml:trace contextRef="#ctx0" brushRef="#br0" timeOffset="101759">24061 11012 23063,'0'-8'2196,"0"2"-1854,0 6 145,0 0-453,-69-45-18,37 39-239,-11-16 1,-1 7 238,-3 41-49,1 13 5,2 5-34,8 7 17,15-11-50,5 5-3227,3 0 3053,6 2-163,2-1-884,9 0 694,7-2-106,10-2 12,11-3 37,8-5 186,8-5 169,7-8 156,-14-13 0,2-4 142,1-6 1,1-4 58,-1 2 1,-1-4 14,-3-5 0,-3-2 80,9-14 24,-4-5-1861,-5-7 1922,-7-6 22,-3-7-385,-14 24 1,-2-1 286,0-2 1,-1-1 695,0-2 1,0 0-638,-1-1 0,-1 0 45,1 0 0,-1 1 22,-1 0 0,0 1-3,0 2 1,0 0 243,4-27 632,-1 6-598,0 12 0,0 2-370,1 0 1632,8-18-1721,-13 48 1366,0 4-1428,1 4 543,-2 8-549,6 22-11,-3 4-342,-2 8 0,-1 6 342,-2 4 0,-3 2-397,0 3 1,-2 0 393,-3 4 0,-2-1 3,-2-15 0,-2-1-3,-2-1 1,-1 0-1246,-1-1 0,-1-2 1256,-1-2 0,1-2-11,0-2 1,0-2-170,-11 20 172,1 1 16,11-22 29,2-2 50,11-19 407,2-5-384,4-6-18,5-5 40,38-27-78,-11 9-434,-3 3 0,2 1 444,11-3 1,5 1 1558,2 2-1584,-15 8 1,1 2-9,19-3-17,-21 7 1,0 1-591,11 3 582,-15 6 0,0 1-19,15 4-23,13 9-6,-23 2-352,9 17-264,-16-4-879,5 15 1529,-18-5 0,-9-19 0,-2 0 0</inkml:trace>
  <inkml:trace contextRef="#ctx0" brushRef="#br0" timeOffset="102477">2470 14052 22481,'-6'-50'729,"1"0"1,0 0 0,-1-5-1,1 4-542,-1 4 1,0 6 115,0 3 240,-3 8-521,4 17-33,-2 10-11,2 21 27,1 15 12,-2 16-1713,3-16 0,0 2 1710,-1 5 0,0 2-14,1 6 0,-1 1-365,0 3 1,0 1 341,0 4 1,0 2-736,0 3 0,0 0 651,1-18 1,0 0-1,0 1-78,0 0 1,0 0-1,0 4-626,0-1 0,0 4 1,-1 1-1,1-2 636,-1 8 1,0-2-1,0-2 1,1-4-1,0-1 1,0-5-1,0-7 1,0 0-1</inkml:trace>
  <inkml:trace contextRef="#ctx0" brushRef="#br0" timeOffset="102750">2260 14677 6694,'-2'-52'658,"0"-1"1,-1 0-1,1 1 1,0 2 0,1 0-1,-1 1 1,0 2-331,1 0 1,1 2-1,-1 1 58,0-20 1,1 1-65,1 5 0,1 1-56,0 4 1,1 1-71,1 2 0,1 1-56,0 2 0,1 2-62,0 2 1,2 2-29,0 2 0,1 1 378,1 3 0,2 1-417,0 3 1,2 2 10,18-21-33,3 10 22,-8 22 0,2 3-22,15-1 6,14 3-7,-18 18 7,-1 8-1,1 10 6,-1 11-34,-11-1 1,0 3-6,-7-6 0,-1 0-3,6 12 0,-3 2-6,-9-12 0,-4-1 12,-1 1 0,-4 0 13,-1 0 1,-4 0-6,-13 29 39,-10-2 517,6-32 1,-2-1-507,-3-1 1,-1-1-1,-3-2 1,0 0-4,-1-3 1,-2 0 207,0-2 1,0 0-225,0-2 0,-3-1-14,-10 3 0,-2-1 16,12-6 0,1-1-195,-9 2 0,2-3-814,-6-3-2239,8-7-5735,8-3 8684,9-2 0,10 2 0,5 1 0</inkml:trace>
  <inkml:trace contextRef="#ctx0" brushRef="#br0" timeOffset="103312">3135 13711 24340,'56'-28'143,"-26"11"0,-4 2-9,-7 0 45,3-6 276,-6-2-254,-5 4-27,1-5-29,-6 6-38,-1 0 89,0-7-118,-3 7 107,-2-9-95,-2 14 10,-7-2-100,-1 11 6,-16 6 11,-8 16-23,-2 2-11,-4 11 12,15-5-1,2 3 6,5 1-705,3 13 694,7-11 0,4 9 0,9-15-1,3-2 1,7-2-6,4-2 6,4-2-3172,3-2 3172,3-3-1750,2-4 1761,1-2 235,-1-4-241,-2-1 0,-3-1 18,-3-4-7,-4-2 12,-2-4-11,-2-2 5,-2 0 2421,1-9-2399,-5 4-502,-1-14 513,-5 10-4,-2-7 137,-1 5-138,0 1 23,0-1 11,0 2 5,0 0-16,2 2-17,1 3-17,3 1 3366,7-4-3377,0 5 53,25-5-70,-14 12 6,17 0 0,-15 10-29,16 8 1,-10 2-911,11 7 921,-15-3-49,-3 2-46,-1 2-608,-4 1 306,-3 2-246,-3 3-606,-3 1-1243,-2 3-7129,-1-3 9495,-2-2 0,-3-13 0,-2-6 0</inkml:trace>
  <inkml:trace contextRef="#ctx0" brushRef="#br0" timeOffset="103534">4444 13408 21775,'0'-10'3540,"0"2"-2493,-16-53-705,8 40-219,-2-14 0,-1 3 169,0 22-231,4 5-33,-2 1-22,5 8 5,-2 14 0,1 5-5,-2 16-377,3 4 368,1-3 1,0 3-281,1-6 1,-1 2 265,0 17 0,0 2-1545,1-7 1,-1-1 1527,1 7 1,0 2-46,-1 3 1,1 2-438,1-20 1,-1 2-1,1-1 325,0 2 1,-1-1 0,0 1-660,1 0 0,-1 0 0,-2 3-450,0-2 1,-2 3 0,0 1-1,-1-3 1255,-1 8 0,-1-3 0,0-1 1,1-4-1,0-2 0,0-6 0,-1-6 1,1 0-1</inkml:trace>
  <inkml:trace contextRef="#ctx0" brushRef="#br0" timeOffset="104007">4336 13493 20078,'-5'-8'3349,"1"2"-2643,4 6-180,-30-61-1142,21 35 719,-7-10 1,2 1 36,12 15 241,2 3-353,5 0 140,4 4-168,6 0-22,7 1-6,5 2-23,4 2-33,3 4-34,1 1 57,1 4-179,0 4-3347,-2 4 3167,-2 6-2391,-4 4 1781,-6 6-853,-5 4-1886,-8 6 3769,-4 8 0,-4-20 0,-1 1 0</inkml:trace>
  <inkml:trace contextRef="#ctx0" brushRef="#br0" timeOffset="104466">4254 14003 22682,'35'-36'-13,"-1"0"1,1 0 0,-2 2 0,-1 2-1,-3 7-65,19 5-832,1 1 731,2 1-56,0 2-56,-2 2-34,-3 0-28,-1 1-275,14-7 404,-16 4 107,8-5 835,-11-2-123,-1-19-293,-11 13 34,-5-10 407,-21 25-373,-2 1-18,-1 2 393,-2 2-185,-4 2 518,0 3-954,-4 2-52,0 4-4,-3 5-17,-3 4-12,-3 7-6,0 2-16,0 4-11,3 2-6,-1 14-6,9-10-5,1 19-6,11-24-5,5 6 5,5-14 6,3-2 22,3-3 6,2-4 5,1-3-5,0-2 17,8-9 10,-9 0 7,5-6 10,-12 0 29,-3-2 28,-3-1 27,-3-2 12,-3-2 11,-2-2-11,-6-1 0,-1-2 5,-6 0-22,-1 1 95,-8-7-145,5 8-17,-6-2-12,10 12-22,0 2-16,3 4-23,2 1-34,2 3-22,2 1-129,2 4-5,1 2-124,2 5-201,3 3-303,2 2-453,5 2-1076,2 0-7484,2-1 9200,-3-3 0,-5-7 1,-3-2-1</inkml:trace>
  <inkml:trace contextRef="#ctx0" brushRef="#br0" timeOffset="104775">5442 13424 26525,'24'-32'5,"-3"8"-11,0 43 1,1 10-12,7 4-1830,10 12 1786,-14-11 510,-3 2-556,-5 1 18,-6-1 310,-10 12-227,-8-13 18,-8 4-199,-3-19 221,-3-6 22,0-6 11,0-4 6,1-6-11,2-5 5,1-6 11,1-4 910,3-3-859,-2-16-107,8 8-16,-1-9-45,7 12 27,5 1-21,3 1-34,7 3-29,3 1-256,16-2-276,-4 8-358,13-2-582,-9 8-1305,1 1 2873,6 1 0,-19 2 0,0 0 0</inkml:trace>
  <inkml:trace contextRef="#ctx0" brushRef="#br0" timeOffset="105282">6116 13383 26374,'-2'36'0,"1"-1"-12,4 4-10,0-9-12,0 10-5,-2-13 6,-1-1-23,-8 7 89,-8-3-10,1-6 10,-4-8 6,11-14 1,2-3-7,1-3-5,2-5-11,0-3 11,2-4 6,0-4-3404,1-4 3398,2-2 0,3-2 6,3-1 10,2 1 12,3-2 12,12-6-46,-5 9-11,9-5 17,-7 14-17,1 4 1,0 2-24,11 1 12,-9 6-983,8 1 1005,-13 8-27,0 2 5,5 13 0,-7-1-39,5 17 11,-12-12-34,-1 8 2944,-7-11-2910,-1 1 12,-2-3 1481,-4 1-1477,-1-4 12,-4-1 12,-2-4-7,1-4 62,-4-2-27,5-5 10,-1-4 17,5-4 17,3-4 17,0-2 22,2-3 0,3-1-5,4-1 5,5 0-5,3 2-12,4-1 1,3 3-3415,1 0 3375,3 2-2263,2 1 2252,0 2-252,17 1 213,-10 5-22,13 1-7,-13 7-32,0 3-1,11 12-39,-13-1-633,9 20-385,-27-12-1598,-1 11-7131,-13-11 9759,-3-2 1,0-11 0,0-5 0</inkml:trace>
  <inkml:trace contextRef="#ctx0" brushRef="#br0" timeOffset="105993">7240 13380 24340,'4'-41'321,"1"-1"0,-1 4 0,-2 8-118,-4 21-41,0 3-44,-1 3-62,-1 2-45,2 0-17,0 2-11,1 2 17,0 5 23,-1 5-18,2 6 1,-1 6-6,2 2 6,2 4-12,4 0 0,4 1-3386,5 0 3376,4 0 10,6-1-5,5-1-62,4-4 0,3-1-50,7 7-1104,-8-8 0,-3-2 1026,-7 0-23,-11-1-6,-8-1-61,-12 1-96,-10-1-173,-11 0 1954,-8-2-2217,-6-4-135,-4-2-33,-1-6-578,-15-6 1171,16-5-458,-6-7 856,20-6 2532,0-22-2330,10 5 117,1-19 141,13 11 111,6-3 135,5 1 44,4 2-22,3 5-33,1 5-40,-2 6-56,-2 6 387,-1 1-506,-4 10-317,-1 1 921,-3 8-1050,-1 1 695,0 4-695,0 3-18,-1 6-10,-2 7-12,-2 6-10,-1 5-3444,-2 5 3281,-1 4-347,-1 4-1333,1 3-3983,-1 3-3596,2-4 8901,0-6 0,5-19 0,0-9 0</inkml:trace>
  <inkml:trace contextRef="#ctx0" brushRef="#br0" timeOffset="106466">9228 13432 11183,'-8'4'7601,"1"0"-6100,7-4 1255,0 0-6375,20-70 4129,-15 43-130,5-19 1,-2 0-78,-11 23-39,-2-6 825,-2 12-882,-1 2-22,0 2-34,0 3-11,1 3-17,0 1 3353,1 3-3437,2 1-33,1 1-17,2 4 5,0 2 12,1 7 11,3 19-12,2 1 12,6 16-17,2-5-345,4 3 339,2 3-5,1-1 0,-2-15 0,0 0 5,12 16 0,-11-18 1,2-1-1,-2-3 1,-1-1-1,8 13 12,0 7-6,-18-19 11,-8-3 0,-9-4-11,-6-1 6,-9-3-12,-6-4-5,-5-2 328,-3-6-351,-2-1-1863,0-3 1824,0-3-380,8-6 1,0-1 94,-4-5-164,-15-13-222,36 11-304,6 1-475,6 0-824,8 2-2168,5 1-4004,5 2 8519,1 2 0,-8 4 0,-2 3 0</inkml:trace>
  <inkml:trace contextRef="#ctx0" brushRef="#br0" timeOffset="106800">9786 13425 14037,'26'-45'825,"0"0"0,1 3 0,-12 10 2205,-23 23-2901,0 4-39,-9 3-17,-3 6-6,-3 5-11,-4 6-1094,-4 4 1066,0 4-17,0 4 1072,4 3-1060,-4 19-29,13-11 2036,1 13-2036,14-16-27,5-2 21,7-2 12,6-4-11,7-4 17,5-4-6,6-5 5,21-4 7,-12-5 243,13-3-137,-11-15-18,-14 0-1950,2-11 2007,-18 4 17,-3-3 5,-4 0-6,-4 0 135,-11-21-416,-1 17 152,-9-15-16,1 24 0,0-1-273,-16-5 262,13 11 2153,-10-4-2215,19 15-1773,1 2 1627,3 3-129,2 3-391,2 4 1813,2 3-4032,6 2 2930,4 3 0,-2-9 0,1 1 0</inkml:trace>
  <inkml:trace contextRef="#ctx0" brushRef="#br0" timeOffset="107342">10511 13379 27443,'-27'-6'0,"5"9"-33,20 44 21,1-10-853,-1 11 843,0-16 22,-1 0 177,-1-2-216,-9 13 33,3-19 12,-10 8-1,11-25 7,-1-2 4,4-7 7,0-3 10,2-5-21,-1-5 4,3-3-2748,0-6 2744,3-4-176,3-5 198,3-5-4,2 9 1,3-2-1028,6-15 1016,-4 14 1,1 2 14,10-10-127,3 4 121,16-8-17,-10 16-11,-5 9 0,-1 3 2743,3 2-2748,8 4-7,-7 12-2571,-9 7 2599,10 21-27,-18-2 1044,1 15-1044,-11 9 11,-4-11-494,-5 14 478,-4-17 4,-4-3 7,-2-3 5,0-5-6,-1-1 3118,3-12-3090,2-3 1,6-11 5,2-5 925,1-4-931,1-6 107,6-30 33,6 0-61,3-11-1506,6 12 1506,-4 15-2906,2 3 2866,3 2 29,12-1-62,-4 8-10,21-2-18,-6 15 0,13 10-336,-11 5 336,-4 10-74,0 9-16,-12-3-470,-8 3 0,-4 2-509,-5 3-1312,-4 21 2082,-21-20 1,4-17 0,-2-1 0</inkml:trace>
  <inkml:trace contextRef="#ctx0" brushRef="#br0" timeOffset="107840">11537 13408 25473,'47'-25'15,"0"1"0,-4 0 0,-4 8-10,-10 16-5,5 0 0,3 0 70,3 0-65,2-2 7,-1-1-442,0-3 458,-6-3 174,-4 1-78,-7-3 38,-7 2 17,-6-2 0,-6 0 79,-5-8-132,-7 4-53,-4-5 5,-6 5 1,-3 1-12,-2 0 6,-4 3 11,1 2-6,-1 2 6,2 2-5,1 3-35,3 1 1,2 5 0,1 3 350,1 6-323,-7 17-55,7-2-1343,-3 12 1337,9-8-11,5 1-107,3 1 96,5-1-39,6-1-23,9 0-123,10-2-196,11-1-798,11-1 528,-21-15 1,3 0 202,26 7 1,-2 0-1,-4-3 1,-12-5 0,-1 1-1</inkml:trace>
  <inkml:trace contextRef="#ctx0" brushRef="#br0" timeOffset="108385">14005 13161 20030,'15'-58'728,"0"-1"0,-2 6 0,-2 6-274,-5 3-90,-3 8-84,-6 11 1021,-12 4-1240,-4 12-27,-12 7 5,-20 24-22,10 4 19,11-5 0,1 3-30,-11 19-358,3 6 358,4 3-1,6 4-10,6 0-29,7 0 23,6 1 0,6-2-1,8-2 1,7-3 0,9-5-3,12-11 0,5-4 14,15 4 0,-8-10 0,0-5 11,11-12 0,-2-9 12,-4-6 5,-6-8 17,-5-8-1,-7-6 35,-4-5 16,-7-5-6,-4-2 12,-7-5-22,-5-2-1123,-6 11 1,-2 0 1104,-5-20-28,1 20 1,-1 1 9,-9-11 24,-3 5-22,-2 6 22,-15-2-5,-9 15-46,-1 4-34,-5 19 6,12 12-16,-2 9-16,1 7-35,1 6-94,5 3-141,6 4-196,7 0-330,10 5-908,10-13 1,5 2-4195,8 19 5942,1-16 0,2-2 0,0-7 0,2-2 0</inkml:trace>
  <inkml:trace contextRef="#ctx0" brushRef="#br0" timeOffset="108825">14755 13196 22684,'-33'27'16,"1"1"1,0 0 0,-13 12 0,7 4-10,22-7 1,5 3-1,-1 6-22,0-1 1,-1 5-1,0 3 1,-1 1 0,2-3-461,-3 7 0,1-2 0,0 1 0,-1 3 424,2-10 1,0 4-1,0 2 1,-1-2 0,1-2-1,1-5-257,-2 11 1,0-6-1,0-2 250,0-3 0,-1-1 1,0-5 1,-1-2 0,0-4 564,2-4 1,-2-3-470,-16 15-5,13-22-23,2-16 11,14-20-11,5-12 17,2-11-5,5-11-6,4-8-6,0 6 0,0-2 74,-2 9 1,1-1-81,-1 5 1,0-4 0,1 3 459,1-10 1,1 2-455,2-4 1,0-1-1,1-3 0,0 0 3,1 0 0,2-5 12,-2 10 1,4-7 0,0 0 0,-2 5-16,-1 5 0,-2 5 0,2-4-7,2-4 0,2-4 1,1 1-1,-3 7 1,5-3 1,-1 6-274,0 1 1,3 1 274,-3 9 1,3 0-1,-1 2-7,3-1 0,0 1-3,10-5 1,-1 4 2,10 5 0,-4 12-6,-7 8 1,-6 9-12,-5 8 11,-6 8 6,-5 9 6,-4 9-12,-5 7 1,-3 7-7,-3 4 1,-5 2-6,-6 0 1,-8-2-24,-6-1-32,-9-1 10,-7-1 14,17-27 1,-1 0-15,-1-1 1,-1-1-12,-1-1 0,0-2-634,-1-1 0,1-1 366,-28 10-301,18-14 1,1-3-38,-17 1-282,21-5 1,0-4 960,-21-17 0,28 10 0,-6-8 0</inkml:trace>
  <inkml:trace contextRef="#ctx0" brushRef="#br0" timeOffset="109425">15306 13168 21309,'33'28'149,"-1"0"1,-5-3 0,-2-8 1643,15-25-1687,-14-3 168,6-9-117,-11 2 666,3-6-341,-9-25-415,-8 21 420,-2-31-420,-9 38-16,-3-3 1109,-3 10-1160,-2 5-3375,-2 2 3397,-1 4-314,-3 2 303,-2 4 0,-3 2-5,1 5 28,-11 10-34,9-2 5,-9 16-16,18-10 17,-2 21-34,17 9 16,4-8 1,9 8 22,5-27-27,2 0-1,4-2 0,4-3 3248,1-2-3243,2-3 12,-1-4-5,-1-3 464,-3-4-459,-2-3 0,-4-3 11,-1-3 0,-2-2 6,-2-3 11,1-6 28,-1-15-6,-3-7-27,-4-5-1,-4 3 68,5-17-34,-3 21-11,7-18 16,-3 28-5,7-4-28,-3 8-3392,16-7 3375,-10 15-11,9-2-167,-8 9 172,2 1 6,1 2-5,0 4 28,1 3-2258,0 6 2207,0 5 1654,9 17-1637,-9-3-11,4 12 77,-14-9-92,-7-2 1,-3 1 3,1 7-28,-2 20-214,-6-22-492,1-2-1608,3 3-1601,3-13-5658,4-10 9623,0-9 0,-4-4 0,-1-1 0</inkml:trace>
  <inkml:trace contextRef="#ctx0" brushRef="#br0" timeOffset="110618">16601 13178 15143,'7'-5'6195,"-2"1"-5030,-5 4 409,0 0-1008,47-60-107,-34 35-266,12-10 1,-3-1 131,-21 16 302,-10-11-510,1 14-21,-8-6-40,2 18 0,-4 3-12,-2 2-16,-3 6 6,-3 3-23,-2 6 6,-2 3 5,0 3 1,1 2-12,-6 12-706,11-9 678,-1 9 23,14-12-6,5 0 17,7 6-23,12-3 1,1-3-1,10-6 17,-3-11 40,17-4-7,-14-4 718,11-4-650,-21-4 17,-2-2 0,-4-2-11,-4 0 167,-3-15-212,-3 11-23,-2-10 1,0 16-1,1 2 45,0 0-61,2 4-17,0 2-23,1 3 1,1 6 10,1 3 1,1 7-12,2 5 6,0 4 0,0 4 6,-1 2-12,4 18 1,0-13-1767,5 11 1749,1-18 7,2-3-209,3-4 214,2-4 11,0-5-6,1-4 1,2-5 10,-1-4 12,3-6-6,0-5-11,1-6 6,0-4-413,0-4 407,-1-6-839,1-4 833,-1-5 29,0-4-12,1-6 0,-1-5-8,-7 8 0,0-1-1,-4 11 1,0-3 6,0-3 1,2-6-1,-1 3 8,2-9 0,-2 3 98,0-1 0,-1 3-104,-3 8 0,-3 4 17,-2-1 17,-4 10 179,-5 8-184,-3 8 361,-4 6-390,-3 5 0,-4 6 0,-3 5-11,-2 9 6,-3 7-210,5 2 1,2 4 192,-11 22 5,10-14 1,1 5 8,4 5 1,3 6 0,0-4-10,0 2 1,1-1-222,0 5 0,0 3 0,3-4 216,1-8 0,3-2-3,0 0 0,0-1-339,1-2 1,1 1 271,2 12 0,3 2-211,1 1 1,3-1 25,-1-2 0,3 0-538,3 4 1,2-4-351,2-2-403,-6-21 0,-1-5-2799,0-10 1617,-1-9-441,-5-15 318,-1-8 1830,-2-8-256,-1-5 896,-3-6 1164,-4-4 959,-5-3 744,-5-4 186,-3-1-135,-3-1-505,-2 2-553,0 0-303,-1 4-279,2 3-181,1 4-122,2 3-107,2 4-96,2 4 2393,2 3-2543,4 3-57,2 3 1887,3 3-2015,3 2-28,3 2-23,14-2 12,16 1-12,5 0 43,11 3-37,-8 2 5,3 1 1,4-1-1,0 1 1,1-3 0,-2 1 5,16-5-17,-17 1 17,9-4 6,-22 2 12,-2-2 16,4-9 27,-10 4 80,3-6 88,-13 6 40,-4 1 34,-2 2-17,-3 0-17,-2 2-45,-1 1 151,-2 1-251,1 3 882,-2 2-922,-1 3 11,-3 2-89,1 0 6,-4 3-18,0 3 23,-6 13-22,3-1-6,-2 10 5,5-3-10,2 2-18,1 3-782,3 2 755,2 2-57,2 2-61,3 0-117,1 1-712,8 13 174,-4-15-853,3 8-216,-6-20-2371,-2-5 4263,1-3 0,-4-8 0,1-2 0</inkml:trace>
  <inkml:trace contextRef="#ctx0" brushRef="#br0" timeOffset="110799">17889 12742 19597,'-40'-7'-318,"0"1"1,3 1 0,10 7 504,21 26-1369,3 1 601,3 1-4830,9 11 953,0-9 4458,10 10 0,-11-26 0,0-2 0</inkml:trace>
  <inkml:trace contextRef="#ctx0" brushRef="#br0" timeOffset="111141">18109 13048 15445,'2'-3'6492,"0"1"-2106,-2 2-4347,-22-17 1,3 17-12,-21-9 0,8 23-4269,-1 4 4247,1 2 5,3 4 849,4 2-860,5 2 0,5 1-12,6-1 12,6 12-11,8-11 6,6 7-18,5-15 12,6-3 17,3-3-12,3-5 17,4-3-5,0-3 5,1-3-95,10-12 135,-13 1 21,6-11 29,-15 2 202,-1-13-158,-6 6-10,-2-10-12,-9 8 45,-4-13-101,-4 8-17,-2-9-16,-2 14-1,-1 1-16,-1 2-11,0 2-1,0 3 1,1 4 3289,0 4-3346,2 4 9,-3 4-166,3 7-144,-4 4-158,3 7-235,2 2-280,2 2-409,2 1-919,4 1-3192,5 0 5545,7 1 0,-5-9 0,1-2 0</inkml:trace>
  <inkml:trace contextRef="#ctx0" brushRef="#br0" timeOffset="111683">18538 13068 23240,'40'-42'23,"-9"10"1726,-49 64-1749,4-5 0,-3 14 683,5-8-694,-3 22-28,10-14 22,0-2 17,4-8 0,2-17 11,0-4 381,0-5-376,1-3 1190,0-2-1184,2-4-22,0-2 11,4-5-5,1-3 5,3-4 6,0-1 11,1-2-17,1-2 6,-1-1 0,0 0 0,-1 2-1,-1 4 1,1 2-17,-2 5 0,0 5 0,-1 2-17,6 7 23,-2 2-12,7 5 6,-4 2-5,3 3-6,1 1 11,0 2 0,1-1-3404,-1 1 3393,-2-2-314,-2-1 325,-3-2 0,-3-3 6,-3-2 16,1-3-11,-3-3 6,2-3 11,-2-4 0,2-5 3240,0-2-3196,6-14 440,-2 3-473,6-10 11,-3 6 23,3-2 98,-1 1 0,0 0-37,4-6-5,10-18 5,-19 31-11,-2 3-110,-2 4-13,-2 3 0,-1 3 0,-2 3 0,-1 2 0,0 1 0,-1 2 0,2 9 0,0 1 0,2 12-3392,2 2 3392,0 6 0,2 5 0,2 5 0,1 3 0,1 1-845,2 2 845,-1 0 0,-5-14 0,-1 1-2113,0 15 1839,-4 12-118,-13-24 173,-31 8-1462,-2-14-1408,8-11 0,-2-3-6724,-22 0 9375,5-5 1,24-7 0,12-1 0</inkml:trace>
  <inkml:trace contextRef="#ctx0" brushRef="#br0" timeOffset="112252">20526 13151 21887,'17'-42'291,"0"1"1,0 3-1,-8 10 1199,-15 22-1383,-18 5-57,-21 15-22,-3 2-320,-8 12 297,29-9 1,2 2-6,-9 13 0,-4 12 12,24-13-1,8 0-17,5 0 12,9-2-6,5-1 454,8-3-471,20 6 22,-4-11-849,15 3 889,-11-14-28,1-3 22,-1-5 17,-3-2-2637,-4-6 2676,-5-4 22,-3-6 252,-7-3-235,-4-4-33,-6-5-28,-5-3-34,-4-6 6,-5-1-1851,-5-3 1834,-6-2 6,-2 2 576,-11-11-571,-3 7 17,-4 0-56,9 21-11,5 12 2124,7 9-2141,1 7-5,-1 3 136,-2 9-641,-11 17-122,9-3-461,-6 14-5701,15 8 95,6-16 6727,4 9 0,2-30 0,0-8 0</inkml:trace>
  <inkml:trace contextRef="#ctx0" brushRef="#br0" timeOffset="112567">20932 13271 19226,'12'-53'745,"0"-1"0,-2 6 0,-1 5 347,-1 1-246,-3 10-594,-1 4 1046,-3 13-1320,0 15 411,1 6-378,1 10 1,2 6-1,6 18-11,-2-5 5,5 14-271,-5-13 283,0 1 606,0 0-640,0 13 23,-3-14-1,0 5 1,-4-21 139,-1-6 57,1-7 39,0-2 510,2-8-510,1-3-84,3-6-6,3-5 78,12-18-694,-2 7 526,10-12 107,11 3-95,-8 9-1102,15-3 1090,-12 15-27,1 4-35,-1 6 12,0 3-33,19 12-332,-13 3 287,14 12-135,-17 3-1031,-4 5-190,-4 5-7785,-7-1 9208,-8-4 0,-8-14 0,-5-8 0</inkml:trace>
  <inkml:trace contextRef="#ctx0" brushRef="#br0" timeOffset="113374">23339 13005 15247,'13'-51'532,"0"1"0,-1 4 0,-4 8 948,-7 14-1177,-4 5 1476,-3 1-1460,-9 4-246,-1 6-28,-8 2-17,2 12-17,-5 4 11,-4 10-5,-2 6-6,7 0 1,1 2 298,-14 22-310,13-15 0,2 2 0,7-7 0,1-1-3,0 1 1,2 1 4,0 0 1,1 0-3,1-1 0,2 1-14,2 0 0,1 1-8,-1 28-12,10-19 1,3 0 21,12 16 6,-3-21 1,4-3 0,21 4 10,6-7 6,3-9 6,1-8 22,-1-8-11,-1-9 6,-4-8 0,-2-9-1,-5-6 34,-5-6 29,-6-6-7,-5-5 6,-5-5-22,-6-5-34,-4-5-5,-3-2-23,-1 29 0,-3-1 9,-2-12 0,-1 0 97,1 10 1,-2 2-104,-2-9 0,-2 2 31,-7-7 678,-3 9-672,-3 8-18,-2 8-10,-4 6-12,-3 7-5,-1 5-6,1 5-12,0 5-4,3 6-18,2 8-73,4 7 1,2 4-107,-3 13 267,6-8 0,3 4-822,9-3 1,4 0-594,1 23 1271,3-19 1,3-1-4375,8 19 4464,-2-25 0,0-2 0,2 3 0,0-2 0</inkml:trace>
  <inkml:trace contextRef="#ctx0" brushRef="#br0" timeOffset="113816">23719 13472 18111,'12'-45'1089,"-1"-1"1,1 1-1,4-17 1,-3 9 143,-5 13-23,-1-2-700,-3 15-68,0 2 77,-4 15-317,0 4-6,0 3-162,0 4 275,-2 6-287,-1 6-5,-3 11 6,-2 9 5,-2 11-877,-2 10 852,5-25 0,0 5-13,-5 15 1,-2 8 0,1-4 3,-1 2 1,1 0-962,-2 4 0,-2 6 0,2-6 947,0-5 0,1-3-8,0 2 0,0-2-17,0-1 1,1-2-15,1-2 0,0-2-3,1-2 1,-1-2-4,2-4 1,0-2-20,-8 26 45,2-13-6,2-14 28,3-10-27,4-11-63,2-9 40,3-10 22,2-9 28,2-10 6,-1-9 0,2-9-122,-2 4 1,-1-4 129,0 9 0,1-3 8,-1-9 1,1-5 0,1 0-10,1 1 0,0 0 1,1-1 398,1 0 1,-1-1-1,1 0-386,2-1 1,1 0-1,0 3-1052,3-7 1,1 4 1056,1-1 0,0 1-11,1 3 0,2-2 0,-2 7 1,2-3 0,-1 3 1,3-5 1,0-1-8,-2 9 0,0-1 1,0 3-2,0 0 0,1 2-485,0 3 1,0 1 473,0 3 0,1 3 67,19-20-70,0 12 6,2 11-23,1 9 12,-1 7-850,1 7 839,0 9-1,-2 8 1413,-1 13-1405,-15 2 1,-2 4 173,7 24-145,-11-16 0,-3 2-15,-8-8 1,-2-1-9,0 1 1,-1 0-1,-4 0 1,-2-1-4,0-1 1,-3-1-17,-13 26 5,-7-8-5,-6-6-11,-5-6 5,-4-5-93,10-16 1,-1-1-233,-20 6 73,18-11 0,0-2-576,-14-4-331,0-3-421,2-4 1625,13-4 0,1 0 0,3 0 0,-10-6 0</inkml:trace>
  <inkml:trace contextRef="#ctx0" brushRef="#br0" timeOffset="114411">24227 13039 24329,'35'8'218,"1"1"1,8-6-1,-4-6-5783,-11-12 5683,16-10-18,-24 8-1064,-2-4 1048,-2-1 1066,-1-2-1077,-3-1-1,-1 2 7,-3-1 10,-2 3 107,-3-5-89,-2 9 2256,-3-3-2223,-10 9-112,-3 5-11,-8 1 3420,-14 9-3409,-8 9-34,-2 1-16,3 9 28,7 10 5,11-4 39,-3 13-44,15-9-17,3 18-511,6-13 522,6 13-11,7-18 5,7-1-5,6-2-3229,6-1 3224,5-2 4,4-2-138,4-2 134,1-3-1,-2-5-1279,-3-3 1285,-6-7-5,-6-2 44,-5-5 2303,-4-2-2292,-3-4-2293,2-10 2310,-6 3 1296,1-8-1313,-6 4 349,-2-3-332,0-16-2092,-2 6 2075,0-11 2126,2 0-2014,0 3-2260,2 3 2193,-1 10-28,-1 13-17,1 3 2165,0 2-2204,0 2-5,2 3-1,1 2 222,3 1-266,14 5 22,-1 3-11,13 7-57,-4 2 1,1 3 585,11 6-549,-9-5 1,-1 0-94,0 4-38,-4-1-56,-5 0-68,-6-1-2550,-6-1 2349,-5 1-1437,-4-2 1028,-3 0-655,-8 3-3916,0-1 1250,-3-2 4245,4-6 0,5-9 0,1-2 0</inkml:trace>
  <inkml:trace contextRef="#ctx0" brushRef="#br0" timeOffset="114724">25381 13108 8825,'6'-2'3025,"-2"0"-5062,-4 2 0,0 0 0</inkml:trace>
  <inkml:trace contextRef="#ctx0" brushRef="#br0" timeOffset="115843">25391 13104 18756,'32'-21'692,"0"0"1,-2 2 0,-6 2-88,-11 7 536,-2-2-161,-1-3-405,-4 4-272,-2-4-51,-5 5-45,-3 0 192,-7-1-310,-2 3 295,-7-1-323,2 7 51,-17 4-50,7 3-12,-13 6-3363,-2 10 3335,11-2-1886,-6 7 1869,17-6 1,5 1-6,4 1 11,6-1 6,3 0-11,4-2-6,5-1 5,6-1 1,4-2 22,4-3-11,4-2 16,3-3-5,2-3 28,15-4 0,-12-4 17,8-4 39,-16-3 17,-5-2-1,-2-2 2467,-3-1-2494,-4-1 3009,-1-16-2925,-5 8-79,-1-6-5,-3 16 11,0 6-23,0 4-16,0 1-22,0 1-18,0 2-66,-2 14 10,1 7-27,-1 17-141,7 8 12,0-8-78,5-1-96,-2-11-123,3-1-3476,2-2 3234,2-2-1102,12 4 285,5-9 1143,0-2 185,8-16 241,-18-4 61,6-8 67,-9 0 360,5-15-175,-5 5-283,2-10 356,-7 8 11,-1-2 34,0 1-11,0 1-29,-1 1 3223,-2 2-3273,1 3-11,-3 2 235,0 1-375,-3 7-78,-1 0-34,-3 8 364,-1 3-476,0 3 6,0 5 10,0 4-16,-1 6 6,0 2 0,-3 4-6,0 2 5,-3 12-241,3-10 236,-1 9 6,4-16-12,1-1 29,0-1-23,0-7 11,0-1 39,0-9-16,2-1 5,2-4 231,2-1-209,9-12-27,-3 2-17,7-8 16,-4 6-22,-1-1 1,0 1 4,5-2-4,-5 6-12,3 0 11,-5 8-22,2 2-29,9 4-88,11 11 4,-1 1-55,4 8-325,-2 4 118,-8-6-85,7 6-890,1-3 403,-5-7-903,10 5 723,-8-8 186,0-1 286,2-2 302,0-2 183,14-2 293,-11-4-633,11-2 773,-13-6 90,1-4 44,1-5 538,15-14-403,-12 4 0,9-11 6,-20 10-23,-4-1-39,-7 1-23,-6 2-61,-7 2 146,-18-5-342,-4 8-23,-19-3-55,-3 11 22,-9 4-828,-3 3 771,-5 2 1,2 6-757,2 3 706,5 6-5,6 3-282,7 1 270,6 2-5,7 0 564,1 8-570,10-8 0,2 6-5,8-10 828,11 3-817,12-2-11,6-2 5,8-5 1384,-4-6-1367,1-2-22,3-5 22,-1-3 28,14-18-17,-13 2 12,7-15 11,-15 3 11,-3-5-166,-1-8 182,-2-5-780,-11 24 0,-2-2 750,1-1 0,-1-1 19,0-2 1,-1-1 19,0 1 0,-1 0 14,0 0 1,-1 0 2,0 2 0,-1 1 92,5-28-11,-3 7-388,-2-2 388,-3 21-64,0 1-19,-3 23 379,0 4-475,0 3 1459,0 3-1459,0 6 733,-1 5-733,0 10 0,0 12-356,0 12 356,1 13 0,0-24 0,0 3 0,0 4 0,-1 5 0,1-2-1595,0 10 1,-1 1 1594,1-6 0,-1 4 0,1-4-65,-2 8 0,0-2-945,-1 0 1,0 1 589,-2 0 0,0-1-527,-3-1 1,0-2-3723,-1-4 1,0-3 4351,0-5 0,1-5 0,-3 3 0,5-16 1</inkml:trace>
  <inkml:trace contextRef="#ctx0" brushRef="#br0" timeOffset="116342">27698 13309 19683,'24'-23'-4016,"-8"9"-3720,-24 27 7736,-1 0 0,5-5 0,1-4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47:23.742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2011 932 32767,'-5'-40'-628,"-1"0"0,2 4 0,-3 9-2039,-1 21 2794,-2 4 938,2 6 1433,-1 4-1637,0 9-861,1 6-243,3 13 1,1 4 708,-1 17-487,5-6 0,2 11 0,1-7-441,-1-10 1,2 0-266,0 1 0,1 5 0,0-2-3095,1 14 0,-1-3 223,-2-14 0,1-1 602,0 11 0,0-4 2863,-1 4 1,-1-27-1,-2-13 1</inkml:trace>
  <inkml:trace contextRef="#ctx0" brushRef="#br0" timeOffset="499">1675 1858 30027,'-17'-47'-1424,"0"0"0,0 5 0,3 4-524,0 7 1037,0 3 305,0 2 270,3 4 71,3 5 113,4 3-1592,3 4 2147,4 3 1273,4 1 820,7 4 34,5 0-244,7 1-138,6 1-713,6 0-1435,6 0 0,6 0 0,4 0 0,4 0 0,-16 0 0,0-1 0,21-2 0,-23 1 0,-1-1 0,10-5 0,-6-1 0,-5-3 0,-4-2 0,6-10 0,-14 3 0,5-7 0,-14 8 0,-2 1 0,-2 1 0,-3 1 0,-3 3 0,-3 2 0,-2 3 0,-4 2 0,-3 4 0,-4 1 0,-4 4 0,-3 3 0,-1 4 0,-2 4 0,1 3 0,0 11 0,8-5 0,1 7 0,13-9 0,4 0 0,7-1-3259,3-1 1698,4-1 259,3-3-900,2-1 1716,2-3 215,15-1 1014,-9-5 378,10 0-1701,-1-11 1865,-13-1-355,6-9 1524,-15 0-1709,-4-3 1073,1-13-1706,-6 7-184,2-9-55,-8 12-403,-2 0 169,0 2-183,-2 2 350,-2-2-397,0 5 3176,-1 3-3360,-2 7 333,-1 5-73,-2 6 282,-1 4-78,-2 9 15,-2 6 280,0 8-753,-2 7 877,1 7 107,0 5-305,0 6-82,5-13 1,0 1-8,2-9 1,1 0-1548,-1 13 1,2 0 1494,1-13 1,1-2-225,2 1 0,2 2-3476,5 13 0,3-1 3903,1-8 0,0-2 1,-1-3-1,-1-4 1,5 1-1</inkml:trace>
  <inkml:trace contextRef="#ctx0" brushRef="#br0" timeOffset="995">3218 1608 29432,'8'-39'-106,"0"0"0,5-22-228,-13 60 376,-1 7-56,-1 3 23,-2 9-26,0 6 277,-1 25-439,3-16 1,0 2 117,1 0 1,0 2-135,0 2 1,1-1 240,1 22-753,1-2 543,1 0-3,0-5 46,0-19 0,0-1-2975,2 15 2975,2 6-610,-1-24 564,-1-8 183,-1-6-210,-1-7 570,-2-4-522,0-3 3024,-5-9-3187,1-2 114,-6-21 118,3 4 94,-1-14 96,3 3-2198,2-6 2329,1-8 46,2-8-118,3 17 0,1-6 1,1 4 59,-1 0 1,0 0-84,2-2 1,1-3-1,-1 4 64,0 10 0,-1 2-9,1 1 1,-1 0-96,2-8 0,0 2-732,4-15 722,3-8-99,-5 29 12,1 5-9,3 5 98,0 4 59,4 5 295,0 2 127,4 3-56,13 3 2752,-8 4-3019,9 5-155,-11 5-283,-3 6-238,-1 5-281,-3 4-270,-5 4-5,-5 4 1259,-5 3-1014,-19 17 568,0-24 0,-3 0-65,-10 5 0,-3-1 475,4-7 0,-2-3 100,0-3 1,0-2 586,-12 2 55,1-3-165,-11 0-3218,17-9 2735,-6 0-1509,21-13-281,9-3-677,9-9-445,12-2-1800,13-4 1,5 1-1084,6-6 5093,-4 7 0,-2 2 0,-12 11 0,-6 3 0</inkml:trace>
  <inkml:trace contextRef="#ctx0" brushRef="#br0" timeOffset="1585">3946 1361 23976,'-1'56'247,"3"-10"-163,11-39-6,4 0-4201,13-4 4168,-5 0 871,10-4-810,-1-7-61,-9 0 0,6-6-1,-13 0 7,-3 2-1,-3-3-11,-3 0-11,-4-1 12,-2-9-1,-10-1 3375,-5-6-3397,-13 7-17,2 11 34,-5 7-6,3 6-6,-1 1 28,-17 9-16,10-1-691,-10 9 673,16-2 18,2 2-16,2 2 4,2 2-11,4 0-22,3 26-3150,8-18 3166,6 19 1,10-25-12,8 0 1,6-2-7,6-2 12,6-3-5,6-3 4,-8-6 0,1-2 1,20 0-6,-19-2 1,-1-1 5,12-3-12,-3-3 61,10-8 23,-17-1 6,6-7 14,-21 3 16,-4 0-23,-4-4-3,-3-1-37,-2-3-71,-1-3 83,0-15-34,-4 9 2567,1-8-2530,-5 15 191,1-5-137,-1 11 59,0-4-27,-1 13-17,1 1 602,-2 4-619,2 0-89,-1 4-1,3 0 637,2 3-654,3 3 1,2 1 5,4 4-11,14 11 6,-1 0-6,13 8-3392,-4-2 3414,5 2-11,3 2-1067,3 2 1034,-3 1-6,-3 0-17,-8 0-11,-10 0 5,-10-1-27,-9-1-45,-14 0-295,-15-5 1,-5 0-187,-14 7-427,4-8 0,-1-3-756,-12 0-4240,-3-4-1885,6-2 7912,7-5 0,21-4 0,10-3 0</inkml:trace>
  <inkml:trace contextRef="#ctx0" brushRef="#br0" timeOffset="2051">1018 2435 11472,'-57'6'539,"1"-1"1,0 1 0,-1-1 0,5 1 0,-1-1 0,2 0 0,4-1 335,1 1 1,4-1 0,0 0-452,-14 2 1,2-1-112,8 0 0,2 1 19,-1 0 0,4 1 58,-7 3-3,10 0 2062,50-7-2445,22-1 103,-4-3 1,4-1-236,10-1 1,4 0 264,11-2 0,4-1-1,-16 1 1,2 0 0,4 0-73,-3 0 0,5-1 0,3 0 0,-1 1 1,-2-1-324,3 1 1,-2-1 0,1 1-1,3-1 246,-9 2 1,2-2-1,1 1 1,2 0-1,0 0 1,0 0-123,5 0 1,2 0 0,1 0-1,0 1 1,-2-1 0,-2 1 149,1 0 0,-2-1 1,-2 1-1,2 0 1,3 0-46,-7 0 1,2 0-1,2 0 1,0 0-1,-1 0 1,-1 1-1,-3-1 29,7 0 1,-3 1 0,-2 0-1,0-1 1,1 1-19,1-1 1,0 1-1,0-1 1,0 0 0,1 1-14,-1 0 0,0-1 0,1 1 1,-1-1-1,1 1 68,-1 0 0,-1 0 0,0 0 0,2 0 0,3 1-68,-7-1 1,2 1 0,2-1-1,0 0 1,2 1 0,-1 0-1,-1-1-7,1 1 0,0 0 0,-1 0 1,1 0-1,0 0 0,0 0 1,-1 0-3,0 0 1,0 0 0,-1 0 0,1 0 0,-1-1 0,-1 1 0,-1 1-6,4-2 0,0 1 0,0 0 0,-3 0 0,-2 0 0,-2 0 28,2 0 1,-3 0 0,-2-1 0,1 1-30,13-2 1,-1 1 0,-1-1 116,-5 0 0,-1-1 1,-1 1-35,-4-1 0,-1 1 0,-1-1-75,-4 0 0,-1 1 1,-2-1-534,17-2 0,-4 0-1358,-5 0 0,-2 0 1996,0 0 0,-4 0 0,2-1 0,-6 2 0</inkml:trace>
  <inkml:trace contextRef="#ctx0" brushRef="#br0" timeOffset="2458">6202 1040 32767,'-50'-19'0,"1"0"0,3 1 0,8 9 0,14 22 0,1 3 0,3 2 0,1 1 0,4 1 0,4 1 0,5-1 0,3 0 0,5-1-252,5-2-1965,4 0 909,8-4 568,2 0-1010,15-8 1,2-3 1935,-2-6 157,1 1 0,-6-5 581,-20-8-202,-6 0-95,-6 4-725,-2 0-684,-7-5 36,0 6 3167,-4-4-3443,3 9 273,-1 1 452,0 2 495,-1 2 404,1 1 307,0 3 79,1 3-438,-3 11-377,4-1-567,0 8-6701,5 22 6969,2-11 0,2 4 1,1-22-1</inkml:trace>
  <inkml:trace contextRef="#ctx0" brushRef="#br0" timeOffset="2727">6066 1574 31065,'1'6'-3019,"-1"0"1873,0-6 5102,0 0-2045,-19 59-3461,21-40 1375,-10 14 0,5-3 308,19-23 117,1-3 1267,0-2-1517,2-1 0,-2-2 0,0-1 0,-3-3 0,0-2 0,-2-2 0,-2-1 0,-3-2 0,-2 0 0,-2-2 0,-2 1 0,-4 0 0,-4 0-1800,-5 2 355,-13-2 746,4 7 688,-10-1 205,9 6 210,-2 3-2843,2 3 3163,-3 4 1,12-3 0,2 0-1</inkml:trace>
  <inkml:trace contextRef="#ctx0" brushRef="#br0" timeOffset="3158">2734 3656 22195,'1'-50'200,"1"1"1,-1 5 0,1 5 686,0 5-679,1 8 77,-3 7-94,1 6 952,-1 6-1115,-1 3-239,-1 4 461,0 5 1432,-2 4-1438,0 8 533,0 5-523,-2 7-974,0 6 946,0 6 220,-2 4-574,1 3-300,-1 3-79,1 2-363,1 0-3044,4-14 1,1 2 3876,1-6 1,1-2 0,-1 24 0,3-25 0</inkml:trace>
  <inkml:trace contextRef="#ctx0" brushRef="#br0" timeOffset="3342">3303 3820 26788,'-3'-3'-693,"2"0"856,1 3 755,-12-16-1960,21 14 564,-1-11-4085,27 18 4624,13 1 0,-23-3 1,2-1-1</inkml:trace>
  <inkml:trace contextRef="#ctx0" brushRef="#br0" timeOffset="3924">4579 3747 17816,'19'-46'907,"-1"-1"1,1 1 0,3-11 0,-4 9 2901,-4 11-3106,-11 23-481,-1 6 1208,-2 4-1643,-2 2 446,-4 14 360,0 3-315,-5 14-293,-2 22-40,6-18 0,0 1 1528,-1 1 0,1 1-1457,1 0 1,1 0-637,-2 14 1219,2-1-1009,1-2 33,1-3 28,2-6 3,0-6-96,1-1 59,0-11 12,0-4 414,-1-11-294,0-9 557,-1-3-761,0-17-3144,0 2 3560,1-13-2221,2 3 2299,2-4-358,1 5 1,1-2 332,4-20 64,-3 17 0,1-3 70,2-6 1,0 1-52,-2 10 0,0 0 758,2-12 1,1 2-685,2-15-28,1 7 58,-3 21 1,0 0 168,3-9 197,7-4 58,-6 22 1130,1 6-773,3 4 472,1 5-336,15 5-534,7 13-434,15 15-1017,-11 7 525,-16-2 1,-1 4-278,-6 2 1,-2 1 857,1 1 0,-2 2-1369,0 16 0,-3-1 93,-8-22 1,-1-1-34,0 11 0,-1-1-1214,-1 12 121,-1-4-7668,2 8 9576,-2-23 1,0-2 0,-3-26 0</inkml:trace>
  <inkml:trace contextRef="#ctx0" brushRef="#br0" timeOffset="4575">4764 3804 24845,'-4'-40'-993,"-1"-1"1,12 2-1,10 8 2559,19 20 0,6 8-1547,4-4 0,-2 1-105,-7 1 1,-1 0 138,0 0 0,0 1-394,1-1 1,-1 1-161,0 0 0,-2 0-124,-1 0 1,-1 1-396,28-4-1457,-24 2 0,-1-1 195,14-3 472,7-3 1970,-21-2 2125,-10-1 308,-5 0 3023,-12 2-2923,-8 6-79,-4-1-427,-7 1-273,1 1-1976,-5 0-313,6 3-74,-1 0-22,1 1 417,2 0 823,1 0 512,3 2-1189,1 0-92,1 0 0,7 7 0,1 0 0,7 10-516,14 12-234,8 13-906,3 3 680,-2 3-333,-13-12-100,-6 1 1129,-5 15-2953,-7-12 3354,-8 6-1598,-6-18 2134,-5-5 289,-3-4 327,-2-5-16,-1-3 619,1-5-760,0-3-273,2-5 2065,-2-9-3058,5-10-882,2-4-186,6-2 338,6 8-17,3-1 3136,3 1-2599,6 1 535,5 0 649,4 2 849,5 0-1556,14 0 1,2 1-118,7-1 0,-5 2 0,-1 2 0,-6 2 0,-2 2 0,-2-1 0,9-4 0,-6-2 0,-3-1 0,-12 0 0,-14 6 0,-3-7 0,-3 5 0,-3-3 0,-2 4 0,-2-1 0,0 3-225,0-2-1329,2 6 564,-1 0 417,2 3 126,-2 0 559,3 8 412,-2 9 70,2 4-62,0 9-46,3 26-138,0-18-893,3 24 608,-2-28-467,1 1-356,-2-1 108,-1 1-130,0 0-192,-1-1-143,-1-2-229,-2 0-1320,-1-6-5922,1-3 8671,-1-6 1,3-7 0,-1-4 0</inkml:trace>
  <inkml:trace contextRef="#ctx0" brushRef="#br0" timeOffset="4750">6422 3199 28947,'-7'-6'250,"2"1"-1173,5 5-563,0 0-353,-22 9-5601,20 2 7401,-16 5 1,22-7 0,-2-3 0</inkml:trace>
  <inkml:trace contextRef="#ctx0" brushRef="#br0" timeOffset="4978">6770 3166 32170,'1'-48'-327,"-1"0"1,1 5 0,-4 9-541,-8 17 305,-3 7 699,-4 4 421,-3 5 316,-1 7 322,0 4-956,0 10-240,3 7 0,3 9 0,4 8 0,3 9 0,3 7 0,4-25 0,1 0 0,0 3 0,1 2 0,0 22 0,2 1-844,-1-13 1,2 0-625,-1-6 1,1 2 0,0-3 435,3 6 0,1-2-425,1 2 0,1-1-1363,3-1 0,1 0 2682,4 5 0,1-3 0,2 3 0,1-5 1</inkml:trace>
  <inkml:trace contextRef="#ctx0" brushRef="#br0" timeOffset="5461">6542 4026 30641,'-22'-52'-890,"-1"1"0,2 3 1,7 9-152,19 21 1602,5-2 95,10 3 262,6 0-112,28-7-117,-8 7-2644,-14 5 0,0 0 3294,18-5-106,-2-3-55,2-2-936,-16 3 0,0-2-163,15-12-140,-18 10 1,-2-1-183,7-11-217,-3-3-29,-2-1-10,-4-2-770,-4 2 602,-3 1 99,-7 6 10,-3 3 258,-4-2 56,-3 11 104,-2-2 13,-1 12 2859,0 2-2882,-2 2 370,1 3-633,-1 1 1664,1 1-1483,0 9 490,3 1-243,5 24-41,-1-4 24,5 18-284,-2-5 508,0 7-442,-1 6 311,-5-12 1,-1 1-1700,-1-9 0,-2 0 1723,-1 11 1,-2 0 38,-6 17-465,-4-5 553,0-5-36,2-9-13,2-8-444,3-4 345,3-15 176,1-4-45,3-12 2560,3-12-2729,1-3 869,5-12-813,2-1 32,5-3-234,1-4 325,3-2 74,3-1-170,2 0 32,-2 7 0,2 1 11,6-5-102,-8 9 1,0 3 60,-3 8 68,0 7 49,-3 3-376,0 4 56,0 6-3097,0 5 2790,1 6-1233,1 4 815,1 5 199,3 2-2167,7 19-487,-8-11-6589,3 10 9202,-14-20 1,-5-12 0,-3-5 0</inkml:trace>
  <inkml:trace contextRef="#ctx0" brushRef="#br0" timeOffset="6241">8107 3932 18622,'-5'-49'31,"1"-1"0,0 6 0,1 7 2279,0 17-2137,0 3 1162,1 8-1452,1 2 108,0 5 696,1 2-964,3 3 270,2 4-20,4 5-22,3 5 21,0 5-35,2 4-94,0 5 178,3 22 2791,-4 8-2774,-3 0 29,-6-2 97,-7-23 112,-2-1 99,-5-5 139,-1-5 64,-1-5 64,0-6-55,0-5 258,2-6-16,1-1-200,-1-12-774,4-1-215,0-21 0,4 7-40,3-14-2951,3 7 2826,3-6 38,3-4 107,1-3 711,3-3-234,1 2 289,3 1-9,0 3-35,2 4-2112,0 4 2068,-1 5-15,1 3 1624,1 3-1608,0 3 184,10 1-41,-6 8 2,8 2-161,-11 8-176,-1 5 441,9 11-686,-7 1-192,6 9-173,-12-2-309,-1 1 2270,-2 2-2352,-2 0 124,-2 2-7,-3 0-2052,-2 1 2630,-3-3 214,-5 7 286,-1-12 185,-3 2 206,0-14 49,1-3 79,0-3 59,1-1-179,-1-3-328,2-2 75,-1-4-897,2-2-140,1-3 84,0-1-1318,4-2 1202,1 0 293,9-7 349,2 6 469,6-4 634,10 2 259,-4 7-97,11-3-110,5 4-289,-8 6 471,11 0-1357,0 5 0,-11 4 0,7 4 0,-16 2 0,1 16 0,-9-4-5106,1 11 3140,-13-6-7865,-2 32 9444,-2-17 1,-1 5-1,0-30 1</inkml:trace>
  <inkml:trace contextRef="#ctx0" brushRef="#br0" timeOffset="9269">9286 3961 25674,'-26'53'233,"9"-10"-318,31-41 258,4-2 1017,4 0-991,3-4 23,5-2-18,2-5 35,4-3-613,0-3 811,0-2-105,0-2-83,-4-2-74,-1-1-84,-5-1-72,-4 0-2638,-6 0 2396,-6-2 194,-5 1-392,-11-10-197,-2 10-60,-9-4 2,-2 14 239,-3 5 183,-2 4 203,-1 4 197,-1 4 557,-11 10 320,11-1 174,-5 10-45,15-2-418,3 3 349,3 4-845,0 17 2911,4-6-3618,1 14-217,3-11-139,2 0 38,-1 1 236,3-2-35,2-2 109,10 10 10,1-14 276,7-6 1,6-4 37,21-5-58,-18-7 1,2-4 373,7-12 1,1-5 258,14-9-110,-17 4 1,1-3-377,-9 3 1,-1 0 431,1-2 1,0-1 4,0 0 0,-1-2-108,0-1 1,-1 0-106,-1-1 0,-1-2-117,-1 0 0,-2-1-93,-1 0 1,-2-3-53,6-12 0,-1-6 83,-6 2 1,-1-3-1,-1 1-48,5-11 1,-1-1-503,-5 3 0,0-4 1,-4 7 474,-5 13 0,-1 3 4,1-9 0,-1 2-56,-3-8 35,-2 11 62,-6 4 31,-4 16-605,-2 6 183,-2 17 853,1 9 1204,-1 9-791,-9 25-159,6-4 468,4-10 0,1 2-469,-3 22-666,7-24 0,0 1 0,0 3 0,0 2-714,-2 21 0,0 3 451,2-14 1,1 0-3,1-5 0,0 1 0,1-2-59,0 4 0,2-3-48,0 0 1,1 0-21,3-2 0,1 0-17,1-2 1,1-1-25,3-3 0,4 0-272,8 6 0,4-2-1039,-4-10 1,1-3 1306,8 5 0,2-3-432,15 0 100,-1-9 52,-2-7 31,-6-6 613,-6-8-584,-5-16 683,-14-2-828,-14-29 398,-12 12 455,-15-14-409,-3 10 264,-5-1 2820,-4 1-2224,9 15 1,-2 2-344,-18-11 169,18 15 0,-1 3 660,-13 0-48,16 9 0,1 1 144,-15-1-319,13 3 0,2 2-212,9 1 1023,-2 0-1222,29 3 297,6 1-388,11 1-98,7 0-62,31 2-79,-22-3 1,3 0-1380,14 1 1,1-1 1384,-10 0 0,1-1 5,-1-2 1,3-1-1,-6 0-1137,-8 0 0,-2 0 1164,18-3 0,-2-1-87,9-10 269,-7-3 68,-4-1 19,-16 1-1499,-17 7 1329,-6-1 1569,-3-3-1920,-3 4-83,-2-1 2230,-4 4-2681,1 3-4,-3 2 627,1 3 74,1 1 571,-1 2 4014,-1 3-3427,0 4-253,-1 4-878,0 3-1697,1 5 2104,1 4-1272,2 33-6,4-18 138,1-7 0,1 0-774,5 4 113,2-1-68,1-1-1602,8 8-2092,-4-12-2277,3 3 7368,-9-18 1,-4-7 0,-3-4-1</inkml:trace>
  <inkml:trace contextRef="#ctx0" brushRef="#br0" timeOffset="9441">11144 3463 26849,'-35'18'-2439,"10"3"-579,39 9-6412,-1-1 9305,1-5 1,-7-11 0,-2-6 0</inkml:trace>
  <inkml:trace contextRef="#ctx0" brushRef="#br0" timeOffset="9651">11975 3616 20747,'0'-5'1344,"0"1"-304,0 4-248,-74-18-210,12 29-442,7-14 1,1 3-37,16 11 0,2 5 3,0 3 0,2 2-161,-16 12 172,19-11 1,4 2 1002,-5 30-1333,22 4 131,13-22 1,8 0-119,13-3 1,6-4-232,0-6 0,3-3 236,6-3 0,0-4-27,-6-5 0,-1-2-306,1-1 0,2-1-3181,17 0 0,0-3-1208,-15 0 1,-1-2 4548,10 0 1,-4-1-1,-13-1 1,-13 1 0</inkml:trace>
  <inkml:trace contextRef="#ctx0" brushRef="#br0" timeOffset="10525">9514 3881 23737,'13'-49'259,"1"0"0,-1 4 0,-4 8 391,-8 14 104,-12-7-1159,1 13 152,-11-4 315,3 16 666,-2 3-421,-2 4 364,-1 5 140,-3 4 119,0 6 252,-3 3-68,0 3-244,-2 5-484,-1 2-642,0 4 258,2 3-171,1 2-209,3 2 30,5 0-14,5-1-58,5-1-49,6-2-59,3-3-2894,5-2 2783,4-4-220,6-5 120,3-3 251,5-4 280,2-6 268,2-4 264,3-3 171,2-5 246,2-4 170,1-4 199,0-5-77,2-3-199,-2-3-186,-1-2-4,7-13-353,-13 7-157,1-9-163,-15 13-237,-4-1-6,-4-3-254,-1 10 24,-3-1-74,-3 13 181,-2 3-73,-3 3 3764,0 3-2920,-3 3 431,-1 5-298,-1 5-108,1 6-252,0 3-149,3 4 0,2 3-2632,5 2 1958,4 4-320,5 1-151,6 1-282,5 1-721,4 1-3633,2 1 5674,3 4 1,-12-22 0,-1-1 0</inkml:trace>
  <inkml:trace contextRef="#ctx0" brushRef="#br0" timeOffset="12422">2637 5187 22834,'7'-6'633,"-1"3"-365,-6 9 38,0 1-12,-3 1-17,-2 0-49,-4 1-44,-5 1 59,-15 5-122,3-5 3,-14 2-1041,10-6 990,-2-2 32,-11-2 3,13-4 6,-6-2-3041,20-5 3002,4-4-33,4-16-64,4 1 52,13-30 33,3 17-1405,12-13 1448,0 18 35,6 4 73,2 6 8,4 3 2138,1 5-2156,2 4-409,0 5 295,0 4 1170,-4 9 0,0 3-1306,7 6 2,-8-1 0,-3 3-97,-4 11-89,-4 4-40,-7 25 34,-12-8-89,-7-13 1,-5-1 339,-17 21-901,7-26 1,-3 1 987,-2 0 1,-3 0 23,-2 1 1,-1 0-158,-2-1 0,-3 1 178,-6 1 0,-6 2 0,4-3 71,2-2 0,-1-2-105,1 0 1,-3 0-1,5-5 198,-16-1-464,7-9-34,7-5 76,1-12-126,15-3-41,3-9-48,15-1-34,4-3-19,1-2 513,5 1-50,2 0 23,6 3 466,3 1-365,5 3 39,3 3 37,6 4-65,5 3-75,5 2-162,7 4-878,4 4 503,7 3-458,-14 2 1,2 1-805,-9-1 1,-1 0-391,13 3 0,-1 0-7371,12 4 9394,-10-4 1,-23-5 0,-12-3 0</inkml:trace>
  <inkml:trace contextRef="#ctx0" brushRef="#br0" timeOffset="12581">3332 5428 25492,'0'-6'1857,"0"2"-1213,0 4-1056,49-35-269,-21 32-8,6-13 0,1 3-3803,1 23-5278,-2-2 8951,-4 0 0,-15-4 1,-6-2-1</inkml:trace>
  <inkml:trace contextRef="#ctx0" brushRef="#br0" timeOffset="15442">13508 3211 16689,'4'-53'728,"-1"1"0,0-1 1,0 7-1,0 0 0,-1 8 553,-2-6-821,1 18-174,-1 2-120,0 18 1080,-7 18-860,-3 8 243,-9 20-3816,-5 9 3434,9-19 1,0 2-75,-2 6 1,0 4 0,0-1-30,-3 10 1,0 1-27,3-4 0,-1 3 1,2-2 0,1 7 0,1 2-154,4-3 1,1 5 0,1-4-431,3-12 1,0-3-1,1 4 234,2 5 0,-1 4 1,3 1-1,2-4-329,6 0 1,2-2 0,1-1 124,0 0 1,0-1-1,3-2-381,13 13 0,4-7-479,-4-19 1,1-5-1249,4-2 0,1-2-1850,-3-4 0,1-2 4393,25 8 0,-27-12 0,-12-8 0</inkml:trace>
  <inkml:trace contextRef="#ctx0" brushRef="#br0" timeOffset="15658">14869 3260 25801,'-33'32'5,"0"-1"1,2 1 0,7 1-1061,15 22 926,0 8-42,4-30 0,1 0-1003,0 2 0,1 0 387,0 0 1,0 1-884,1-1 1,0 0 1238,1 5 0,0-4 1,0 4-1,1-3 0</inkml:trace>
  <inkml:trace contextRef="#ctx0" brushRef="#br0" timeOffset="15883">14559 3646 19265,'-50'-6'819,"0"-1"1,5 1 0,8 1-327,20 3 809,7 1-888,5-1 34,4 1-369,7 0 166,5-1-200,7-1-23,10 0-5,7 0-48,0 1 1,2 1-60,24 0-1040,-18 0 0,0 1 953,-10 0 1,-1 0-155,0 0 1,0 0-946,30 3-1693,-5 0 2337,3 4 1,-30-4 0,-2 1 0</inkml:trace>
  <inkml:trace contextRef="#ctx0" brushRef="#br0" timeOffset="16158">15813 3850 25758,'-13'49'-430,"-1"1"0,2-3 1,1-7-1189,2-7-4208,0 3-3500,1-2 9326,3-4 0,3-14 0,0-6 0</inkml:trace>
  <inkml:trace contextRef="#ctx0" brushRef="#br0" timeOffset="16507">16302 3747 17510,'48'-1'89,"-1"0"1,-3 0 0,-4 0 2292,10-1-2326,-11 0-6,11-2 46,-6-1-63,-13 1 1436,6 1-1435,-11 0-23,-10 2 875,1 0-936,-10 1 3252,-3 0-3728,-2 1-1,-1 1-9304,0 3 9386,1-1 0,-1 0 0,0-3 0</inkml:trace>
  <inkml:trace contextRef="#ctx0" brushRef="#br0" timeOffset="16882">17523 3938 27046,'-14'37'-689,"-1"-1"0,0 0 0,-1-3-3714,-15 12 3271,10-16 0,2-2 0,-3 2 0,0 1 0</inkml:trace>
  <inkml:trace contextRef="#ctx0" brushRef="#br0" timeOffset="17517">18520 3869 25714,'13'-54'72,"-8"14"355,-40 61-450,8-3-38,-12 9-4171,1 4 3980,10-5-89,-10 10-147,11-10-1584,-2 4 1075,-2-2-1620,0-2 1412,-1-2 104,2-6 384,3-5 1540,3-6-1411,4-5 39,3-6 95,1-4 270,2-7 480,-4-17 1762,6 3-1565,-2-16 157,8 8 95,4-4 929,1-17 2049,4 16-2978,0-8 215,2 23 81,3 0-649,-3 11-123,2 0 6,-3 11-135,3 2 691,1 5-792,6 4 109,2 6-131,5 4 0,4 5-17,5 4-17,4 4-14,-7-5 1,1 1-560,16 13 483,-8-3 0,0 1-2010,4 5 1999,-15-15 1,-2 1-247,5 5-2844,-6-2 2149,-2-5-694,-5-3-8078,-1-2 8847,-6-8 1,-2-3 0,-4-7 0</inkml:trace>
  <inkml:trace contextRef="#ctx0" brushRef="#br0" timeOffset="17693">18533 3804 16852,'-2'-9'4575,"0"1"-3616,2 8 850,0 0-1496,-31-61-128,21 46-138,-7-20 1,0 9-3,12 26-28,0 4-6,-1 21-17,3-4-10,0 17-29,3-11-34,0 4-341,1 17-56,0-7-1869,-4-4 1,-3 0-2629,-6 9 4973,-1-10 0,0-4 0,-1-7 0,0 0 0</inkml:trace>
  <inkml:trace contextRef="#ctx0" brushRef="#br0" timeOffset="17932">17985 4156 23276,'-22'-41'590,"0"0"0,0 2 0,7 11-338,15 22-106,-1 1-28,4 1-46,3 0-21,7 0-1,7 2 6,8-1 0,7 2-470,8 0 489,-7 1 1,2 0-1087,21 0 1053,-20 0 0,2 0 45,-3 0 0,-1 0-17,0-1 0,0 0-48,-1 1 1,-1-1-6,24-3 2,-26 2 1,-2 1-15,9-2-850,18-1 817,-32 2-11,-2 0 332,-2 1-763,2 0 827,-7 1-1941,1 0 1584,-7 0 0,-6 0 0,0 0 0</inkml:trace>
  <inkml:trace contextRef="#ctx0" brushRef="#br0" timeOffset="18200">19391 4168 27186,'-38'8'-6,"5"5"-123,17 34-179,0-6-2900,2-11 0,-1 1 1544,-16 19-8116,-1-2 9510,0-4 1,15-21 0,6-9 0</inkml:trace>
  <inkml:trace contextRef="#ctx0" brushRef="#br0" timeOffset="18666">20480 3786 16829,'31'-49'818,"-1"0"0,-3 5 0,-5 6-269,-11 14-51,-5 4 1942,-3 5-1857,-6 5 295,-3 8-850,-7 7 462,-19 24-462,2 0 273,6-6 0,0 1-284,-17 18 2,18-19 1,-1 1-32,-11 16 1,-1 1-39,8-8 0,-1 1-770,-9 11 1,1 2 538,10-13 1,1 1-2877,-9 14 0,-1 2 3157,7-9 0,1-2 0,3-3 0,2-3 0,-1 2 0</inkml:trace>
  <inkml:trace contextRef="#ctx0" brushRef="#br0" timeOffset="19298">20899 4207 17448,'-28'47'-73,"0"1"0,2-4 1,1-5 1629,-5-5-3086,0 1 1318,-6 5 0,17-19 0,0 0 1</inkml:trace>
  <inkml:trace contextRef="#ctx0" brushRef="#br0" timeOffset="19791">21703 3840 23010,'19'-41'528,"1"0"1,-1 3-1,-7 8-186,-11 18-5040,-1 2 4860,-3 5 1363,-2 2-1475,-3 2-16,-5 5-6,-2 4-12,-7 4 12,-4 7 6,-23 19-822,8-4 782,12-10 1,0 1-28,-13 17-96,-2 2-818,2 1 0,0 3-456,15-18 1,1 0-1824,-15 17 0,1 0 3226,18-19 0,3-4 0,-2 2 0,2-1 0</inkml:trace>
  <inkml:trace contextRef="#ctx0" brushRef="#br0" timeOffset="20132">21274 3660 17736,'0'-5'3658,"0"2"-1675,0 3-1910,-54 14-4319,37-3 4263,-39 13-1404,52-8 1404,2 0 56,2-2-40,4 0 23,2-2 107,11 1-1,-3-6 2286,5-1-2247,-5-5 3432,-1-2-3420,0-3 0,-1-2 11,1-2-11,-3-2-11,1-1-29,-3 0-21,0-2-52,-3 1 7,-1-1-29,-1 2 6,-2 0 34,-1-1-85,0 5-38,0 1-34,-1 5-40,-1 0-5,-1 1-5,-1 3 10,-2 1-61,-2 4-448,-3 11-73,4-2-650,0 9 1311,9 11 0,-2-20 0,3 9 0</inkml:trace>
  <inkml:trace contextRef="#ctx0" brushRef="#br0" timeOffset="20451">21939 4131 20677,'-4'2'3126,"2"-1"-7992,2-1 4939,-62 33 928,43-20-987,-15 6 0,4 1 952,26-6-949,2-3 0,1 1 22,6-1 107,4-1 3181,0-2-2974,4-3 573,-6-8-791,-1-2-12,0-3 118,1-7-146,-2 3 112,4-12-123,-5 10 107,2-10-102,-4 12-16,-1-2-28,-1 6-17,-1 3-17,-1-1-45,-1 3-44,-2 0-84,1 3-135,0 0-246,0 0-561,1 0-1618,0 2 2722,1 2 0,0-1 0,2 0 0</inkml:trace>
  <inkml:trace contextRef="#ctx0" brushRef="#br0" timeOffset="20708">22301 3308 27527,'-19'36'275,"9"10"-267,20-14 0,5 2-2838,-2 4 0,-2 0 2824,1 4 1,-1 0-12,-1 3 0,-1 1-331,-1 1 0,-1 1 278,-1 0 0,-2 1-54,-1 0 1,-1-1-55,-2 1 1,-3-1-173,-2-1 0,-2 1-272,-2-3 0,-5 2-2655,-2-8 0,-4 2 0,1-3 2880,-1 1 1,1-3-1,-4 3 1,2-7-1,8-13 1</inkml:trace>
  <inkml:trace contextRef="#ctx0" brushRef="#br0" timeOffset="22129">5240 5136 15561,'-13'-45'800,"0"0"1,2 5 0,0 7-346,1 18 1543,-1 6-1785,-4 4-51,-3 6-22,-6 6 11,-4 7 17,-6 10-1515,4 1 0,-1 2 1400,6-5 0,1 2-19,-11 10 0,2 1-5,8-7 0,3 0-18,0 1 0,1 1-11,1-1 0,2 1 0,2-1 0,1 0-28,-7 24-28,9-2 366,7-3-389,10-3-10,8-3-18,10-4-27,9-4-40,8-5-28,-6-12 1,4-2-564,21 4 692,-17-8 0,1-3 652,21-3-613,-32-6 1,3-1 16,13-7 0,3-4-536,1-5 1,-1-3 580,1 0 0,-2-2 11,-5-2 1,-4-1-432,7-12 549,-8 1 366,-9 0-97,-4-12-214,-12 14 12,-3-8-11,-11 17-28,-6 3 1325,-3 3-1387,-6 5-17,-3 4 2774,-5 6-2807,-4 4-17,-5 7 33,-21 15-61,11 1-11,8 0 0,2 1 1261,-1 7-1289,0 10 211,20-10-240,8-2 1,5 1-22,7-1-18,5-2 12,8-3-6,5-3 0,5-5-83,24-3 72,-10-6-1952,16-3 2014,-17-8 33,-2-3 11,-2-5 23,-5-3 125,-5-5-86,-5-1 23,-4-2 27,-5-2 6,-5 0 0,-4 0 6,-4-1-12,-4 1 23,-5-1-11,-4 1 11,-5 0 173,-12-9-173,5 10-23,-8-6-27,10 17 1970,1 2-2026,2 5-34,2 4-40,1 1-10,0 6-51,1 2-62,0 8 38,0 3-306,2 5-208,2 3-2213,3 14-1987,5-7 4822,6 13 0,-2-28 0,3 0 0</inkml:trace>
  <inkml:trace contextRef="#ctx0" brushRef="#br0" timeOffset="22670">6103 5394 19736,'0'-4'3378,"0"1"-1441,0 3-1937,-38 15 0,28-1-11,-30 25 6,38-14-4247,0 10 4235,2-10 0,0 0 819,-1 1-847,1-1 22,-1 0-10,0 4 27,-1-10 23,1 1 33,1-12 3409,0-4-3353,0-2 105,2-9-139,0-2 287,10-26-191,-5 12 28,6-16-50,-7 15-34,1 0-28,-1 0-22,1-1 33,2-10-56,-1 9-17,2-5 1,-1 13-6,13-4-17,-4 11 0,11-3-6,-5 13-5,2 0 0,3 4 5,-1 4 0,0 3 1,-4 4-12,-3 2 6,-3 1-621,-4 1 621,-3 2-6,-4 0 6,-3 2 33,-14 19-22,2-19 11,-9 14 6,8-28 17,0-2 5,2-4 34,1-1 620,0-4-626,1-2 1,1-4-7,0-5 29,3-2 16,0-3-189,5-4 229,2-2 5,6-1-17,4 0-5,4 0-22,2 0-18,4 2-16,1 1-643,3 3 609,0 2-5,2 5-12,0 3-5,-1 4-17,0 3 5,0 4-10,11 11-46,-8 2-765,6 11 609,-14-1-185,-4 2-303,-6 4-637,-7 2-2175,-8 3 3507,-11 7 0,6-21 0,-6 1 0</inkml:trace>
  <inkml:trace contextRef="#ctx0" brushRef="#br0" timeOffset="23355">7312 5817 13040,'9'-55'885,"-1"-1"0,0 3 0,-1 4 472,-2 13 0,0 3-847,2-25-56,-1 10-73,-2 11-917,0 8 794,-3 8-79,1 7 1080,-2 8-1231,2 9 2168,-1 8-2140,5 29-1971,-1 0 1926,3 22-11,-3-6 797,-3-24 1,-1 0-793,1 2 1,-1 1-17,-1 1 0,0 4-51,-3 19 1,-2 2-18,1-14 1,-1 1-259,0-7 1,-1 3 0,0-3 179,-1 2 0,-1-2 11,1 0 1,-1-2 33,1-3 0,0-2-17,-5 28 96,3-12 44,2-10 34,1-10 139,0-10-100,2-10-28,-1-9 0,3-10-11,0-8-6,2-7 6,-1-5-17,1-5 11,2-5 1728,0-6-1723,3-5-10,2-8-15,-4 27 1,0-2-1,1-2 1,0-1-6,0-2 0,0 0-3,0-3 1,1 1-10,-1-2 1,0 0 0,1-1 0,-1 0 5,0 0 1,0-1 2,1 2 0,0-1 0,0 1 1,1 0-7,-1 3 1,3-3-8,4 0 0,2-3 0,1 4 2,-1 3 0,1 1 5,10-18 1,2 5 0,8 12-3,-8 19 0,1 3-1836,17-6 1833,12 2-23,-3 17 0,-15 8 7,8 10-1757,-22 7 1751,-6 10-1,-6 5 448,-6 7-453,-7 6 1554,-8 4-1560,-7 3-16,-7 1 24,8-29 1,0 0-9,-2 0 1,-1-1-1,0 1 1,-2-1-9,1 0 0,-1 0-25,-7 8 0,-1-1-17,-11 15 19,15-21 1,-1-1-155,-2 1-728,-6-2 135,11-10-235,-3-2-774,15-11-1195,4-4-5570,2-3 9367,3-2 0,0 1 1,0 1-1</inkml:trace>
  <inkml:trace contextRef="#ctx0" brushRef="#br0" timeOffset="24170">8439 5325 20813,'-46'-30'259,"1"0"1,3 2 0,5 11-53,13 25 711,-1 4-778,2 4 112,-19 26-157,8 0-62,11-12 1,1 1-17,-2 10 11,7-6-17,9-13 0,3-1 1,2-2-7,4-3 6,3-2 12,4-3 497,4-3-246,39-7-168,-20-5-2895,31-8 2884,-29-4 23,-1-2 378,0-1-339,-3-2 134,-2 1-129,-5-2 6,-3 0-2302,-4 1 2263,-4 1 2503,-3-12-2514,-5 15-28,-2-7-34,-3 17-6,-3 4-22,-1 1 3386,-2 2-3414,-3 4 0,-3 3 0,-3 6-3386,-3 3 3408,0 3-22,0 3 0,2 1-11,1 2-22,3 0 27,3 2-5,1 0 0,3 11-12,3-9-10,5 7-40,14-6 45,0-8 22,11 3-185,-5-11 191,2-6 12,-1-2-18,8-3 28,-9-5-10,13-8-18,-10-7 23,0-1 5,-4-2-11,-9 4 3309,-1 0-3297,-3-3 10,3-10-10,-3 4-7,10-17-4,-4 17-319,6-7 312,-2 12-3199,11-4 3206,-5 8-2152,7-3 2140,-8 9-136,0 2 124,1 2-1207,-1 3 1219,-1 2 576,-1 2-560,-3 3 1740,2 11-1761,-6 10 5,-2 3 187,-8 5-187,-5-7 0,-2 1 0,-1 1 0,-2-1 499,2-1-505,2-2-5,1-1 0,5-2-11,1-3-6,10 1 5,0-6 23,5-1 0,-3-9 2974,9-8-2968,-4-3 936,5-7-930,-8-1 4,-2-1 1,-1-3-11,-2-2 33,4-13 17,-1-5-28,0 1-578,-4 2 612,-5 13 27,-2 4 495,-1-3-299,-2 8-184,0 2-34,-2 8-39,-1 5-28,-2 19 611,0-6-622,-1 18-23,3-2-16,1-4-191,1 19 22,1-17-173,3 10-184,2-11-432,1 0-662,2-2 1670,8 8 0,-10-17 0,4 3 0</inkml:trace>
  <inkml:trace contextRef="#ctx0" brushRef="#br0" timeOffset="24346">9395 5189 20532,'0'-8'3444,"-1"2"-2783,1 6 460,0 0-1228,-44-35-89,33 34-112,-34-22-1120,50 55-696,2-5-7072,4 6 9196,0-12 0,-6-10 0,-1-5 0</inkml:trace>
  <inkml:trace contextRef="#ctx0" brushRef="#br0" timeOffset="24778">9893 5277 27107,'-47'-18'61,"-1"1"1,4-2 0,11 13-45,29 32-12,3-3-4256,5 12 4257,6-7-1,3 3 731,5 1-753,15 17 6,-5-11-6,10 12-22,1-1-418,-11-13 429,5 10-28,-16-12 67,-9-9-135,-8 1 63,-9-10-57,-8-3-83,-4-1-23,-3-2-124,-2-3-711,-13-3 292,8-4-1159,-22-9 995,22-3 181,-8-8 50,10-11 605,11 2 117,1-12 2729,14 5-2505,1-1 152,4-3 162,0 0 1009,5-10-118,0 4-858,0 4-78,-4 11-72,-3 16 539,0 3-629,0 3 50,0 3-201,0 2 407,0 3-553,0 0 40,-1 6-57,-1 2 0,-2 6-5,-3 7-12,-1 4-22,-2 5 0,-3 3-567,-1 4 555,-3 3-32,0 3-68,-1 2-168,-1 3-1506,-1 1 211,1 0-4536,0 0 5403,1 4 0,8-25 1,2-2-1</inkml:trace>
  <inkml:trace contextRef="#ctx0" brushRef="#br0" timeOffset="24990">10171 5484 27835,'-22'25'-84,"5"-5"0,2 27-1260,8-13 1087,3 1-208,2 0-3943,18 22-4576,-6-25 8697,13 14 0,-16-37 1,-3-4-1</inkml:trace>
  <inkml:trace contextRef="#ctx0" brushRef="#br0" timeOffset="25190">10384 5213 22816,'-35'-40'293,"1"-1"0,4 4 0,3 8-3483,9 20 3241,4 3 1469,4 3-1548,3 2 930,3 2-963,2 6 534,1 2-646,1 8-113,3 3-117,4 4-191,6 4-481,5 1-712,5 4-4715,2 2 6502,6 5 0,-15-18 0,-1-1 0</inkml:trace>
  <inkml:trace contextRef="#ctx0" brushRef="#br0" timeOffset="25546">10800 5391 22229,'0'-4'2822,"1"0"-514,-1 4-2269,-69-6-913,35 18 882,-11-8 1,-1 3-14,7 25-1,1 3 6,2 1-11,6 1-12,4 0 7,8-1-7,8-2 199,6-3-232,16 5 17,2-13 0,13 3 0,1-15-1,3-3-868,4-5 891,1-2 28,1-5-2466,-2-3 2472,-1-5 11,-2-4 0,-4-3 11,-3-1 12,-5-3 49,0-16-27,-10-9-1755,-2-1 1722,-12-1-1193,-4 16 1181,-3 2 17,-3 2 1631,-1 5-1592,-10-3-67,5 11-6,-8 1-11,8 11-22,0 2-40,-6 7-5,9 2-45,-3 5 1839,10 2-1985,4 3-134,3 2-201,2 1-343,5 1-492,4 0-1149,7-2-6497,1-2 9922,1-3 0,-9-6 0,-2-4 0</inkml:trace>
  <inkml:trace contextRef="#ctx0" brushRef="#br0" timeOffset="25870">11222 5369 22554,'1'-6'3484,"1"1"-1950,-2 5-1528,-12 6-12,5 9 6,-11 8-6,3 23-5,4-9-1426,-3 11 1415,5-15-2941,0 0 2901,3-2-411,0-2 400,3-5-132,1-4 183,2-6 896,0-6-846,1-5 3140,4-9-3129,1-4 79,11-22 416,-4 4-439,9-13 29,-2 9 32,3-2 1,3 2 0,-5 10 0,4 1-34,3 1 0,2 1-825,-2 0 0,2 2 702,0 3 0,-2 4 0,11 0-252,-5 8 0,1 5 252,22 12 0,-22-6 0,-3 2 0,13 21-359,-12 11-157,-13-7-385,0 16-7327,-19 7-1603,-5-16 9558,-3 7 0,3-32 0,1-9 1</inkml:trace>
  <inkml:trace contextRef="#ctx0" brushRef="#br0" timeOffset="27220">12573 4880 13079,'19'-49'957,"-1"-1"1,-1 6 0,-3 6 2268,-4 8-2620,-5 9 1470,-6 9-1919,-7 10 848,-8 12-745,-16 24 1,-4 9-183,11-13 1,0 5-20,2 2 0,-4 9 1,-1 3-1,1 0 1,5-6-42,3 0 1,3-3 0,0 4-562,-3 7 1,-2 5 0,3 0 0,3-6 553,4 14 0,5-3-527,0 2 0,3 0 507,2-1 1,2 0-1,4-1 1,1 0-26,3-2 1,3-1-26,3-2 1,3-1-49,2-2 1,4-3-76,2-2 0,6-1-423,4-8 0,5 0 0,0-4-206,-7-8 1,-1-2 0,3 0 810,18 8 0,4 1 0,-7-7 0,-16-10 0,-4-3 0,2 0 0,-1-1 0</inkml:trace>
  <inkml:trace contextRef="#ctx0" brushRef="#br0" timeOffset="28536">13801 5354 19996,'14'-40'431,"0"0"0,-1 3 0,-3 10 1484,-7 19-1696,-2 4 537,-1 3-622,0 0 241,-2 5-296,-2 2 1063,-5 8-1058,-3 4 28,-4 5-23,-5 6 12,-6 2 6,-5 4-865,-4 3 870,-6 1 0,8-10 0,-2 1-783,9-7 1,-1-1 729,-10 8 0,0-1 58,-12 9-27,5-4-23,8-6-33,9-4-17,10-5-6,9-5 11,7-3 23,9-3 705,7-3-694,12-2-22,9-3 1007,12-4-1038,12 0 0,4-2-1446,-22 3 1,1-1 1414,2 0 0,4-1 0,-5 2-59,-6 1 0,-3 0-643,12 0 1,2 0-2593,-5 1 1,0 0-1595,-2 1 1,-3-1 4412,17 1 1,-38 0 0,-8 0 0</inkml:trace>
  <inkml:trace contextRef="#ctx0" brushRef="#br0" timeOffset="28962">14919 5706 22946,'0'-6'3024,"0"1"-2195,0 5-818,-2 14-16,-2 6-29,-5 16-100,-5 3-508,-6 4-114,-6 3-2024,-5 3-6921,-2-4 9110,4-5 1,13-19 0,6-9 0</inkml:trace>
  <inkml:trace contextRef="#ctx0" brushRef="#br0" timeOffset="29520">15785 5414 15838,'-4'-10'4750,"0"2"-3558,4 8-250,-32-66-2462,17 40 1844,-6-14 1,0 2-2671,5 20 2838,0 2-65,2 4-111,2 2-14,3 3-1707,1 1 1595,4 4 378,0-1-495,2 2 1849,2 1-1922,-1 3 1163,1 1-1146,1 5-17,3 2 5,2 3 3387,4 2-3381,5 3-3403,3 1 3398,6 1-6,4 1-79,5 1 84,3-1-5,5 1-1443,0-1 1476,3 1-33,-2 0-110,-2-1 93,-4 1 2594,-7-1-2583,-7 0 71,-8-1-54,-7-1-22,-7 2 11,-9-1 0,-9 1-5,-11 0-12,-7 1-1192,-5-1 1164,-4-1-50,0-2 13,2 0-512,-10 3-95,17-6-1187,-6 2-3854,21-9-3742,4-2 9472,5-2 0,6-2 0,3-2 0</inkml:trace>
  <inkml:trace contextRef="#ctx0" brushRef="#br0" timeOffset="30230">16811 5722 14286,'1'-3'4139,"-1"0"1586,0 3-5501,5-17-90,-4 13-50,3-13 28,-4 19 252,0 7 62,0 10-269,-3 1-39,-1 6-40,-6-5-44,-2 0-45,-5 1-68,-2 0-717,-12 11-9035,-1 1 8832,3-4 1,10-10-1,14-15 1</inkml:trace>
  <inkml:trace contextRef="#ctx0" brushRef="#br0" timeOffset="30553">17474 5424 23799,'-39'-15'431,"0"0"1,2 1-1,12 4-123,23 9 51,2 0-253,3 0 46,4-1-96,7-1-22,8 0-1,7 1-33,8-1-11,7 2-2771,6 0 2692,7 0-83,4 1-1191,-27 0 1,-1 0 1080,2 0 0,1 0-1148,16 2 0,2 0-1084,-14-1 0,0 0-2039,10 2 0,-3 0 4180,5 0 0,-26-2 0,-11 1 1</inkml:trace>
  <inkml:trace contextRef="#ctx0" brushRef="#br0" timeOffset="30787">17535 5783 20179,'-6'0'2683,"1"0"134,5 0-2811,19 0-34,3 0-39,21-1-1487,3-1 1290,4-2-1464,5 0 994,2-1-503,2 0-1038,-1 0-3376,-1-1 5651,2 0 0,-27 3 0,-4 0 0</inkml:trace>
  <inkml:trace contextRef="#ctx0" brushRef="#br0" timeOffset="31111">18555 5396 25696,'-2'-16'17,"7"1"-56,31 12-45,2-1-365,21 2-38,-12 1-4429,8 2 1,0 0 3083,-10 1 1,-7-1 0,-6 0-1,-24 0 1</inkml:trace>
  <inkml:trace contextRef="#ctx0" brushRef="#br0" timeOffset="31386">18656 5681 18880,'-5'1'2911,"1"0"1330,4-1-4202,10 8-28,7-8-16,12 6 5,7-10 0,2 1 5,0 0 1,-1 1 44,21-3-50,-25 3-5,13-2-12,-25 2 11,-8 0-5,-1 1-17,-8 0-235,-2 0-2616,-1-1-1894,-1 1 1664,0-1 1,0 1-1</inkml:trace>
  <inkml:trace contextRef="#ctx0" brushRef="#br0" timeOffset="31628">19639 5771 23467,'-7'0'806,"1"0"-532,6 0 1485,0 0-1753,-11 64-400,4-36 273,-1 12 1,-2 0-664,-5-9 784,-19 21 0,18-28 0,-10 11 0</inkml:trace>
  <inkml:trace contextRef="#ctx0" brushRef="#br0" timeOffset="34842">19422 5145 19888,'-14'-51'1222,"0"-1"1,1 9 0,4 9-993,8 20-118,1 13 22,-1 0-55,1 6 38,0 3 29,2 7 11,3 4-6,1 3-716,3 6 699,2 4 1,3 5-23,5 6-17,4 7-11,6 6-53,-14-26 0,1 1-6,1 1 1,1 1-1110,-1 0 0,1 1 1089,-1 0 1,0 0-15,0 0 1,-1 0 2,-2-1 1,-1 0-1,-1 0 1,-1 0-1233,-3 11 0,-3-1 1221,-4-9 0,-3-2-17,-2 10 0,-6-2-185,-4-11 0,-4-3 123,-3 2 1,-3 0-101,-4 0 0,-1 0-730,-4 1 1,-2-1 79,-2 0 1,-1 0-1875,-2 0 1,1-1-1665,2-3 0,1-1 4384,4-2 0,4-3 0,-4 2 0,14-9 0</inkml:trace>
  <inkml:trace contextRef="#ctx0" brushRef="#br0" timeOffset="36294">2031 7530 17165,'-3'-4'3266,"0"0"-510,3 4-2465,-24-61-1888,16 40 1686,-5-14 1,1 1 314,9 19-303,2 0 334,1-2-385,3-2-16,3-1-6,5-2-11,5 1-6,4-2 0,6 1-11,2 0 11,4 1-16,14-5-416,-11 9 415,9 0 896,-19 11-907,-2 3-5,-4 3 0,-1 5 5,-3 3-2978,-1 4 2978,-1 3 0,-2 1 6,-2 3 0,-3 0-23,-2 13-5,-10 7 33,-1 2 6,-9-1 329,-1-10-284,-13 11 0,6-10-148,-8 7 159,9-17 17,1-2 27,1-3 29,0-4 39,2-2 28,0-3 3330,1-3-3290,1-1 223,-2-4-257,6-2-45,-1-3-34,7 0 198,2 0-265,2 0-22,1 0-23,3-1-28,9-4 17,3 2-11,10-3 0,2 4-6,4 0-5,5 2 22,4 4 0,1 0-642,2 4 631,-1 3-6,-1 3-11,-3 4-28,-3 2 22,-6 1 1,-5 3-1,-6 2 17,-8 2-5,-4 3-1,-10 2-21,-20 18-801,-3-10 819,7-10 1,-2 0-14,-18 10-6,-4-1-16,-1-1-35,-1-5-1526,-3-7 0,-2-2 1107,-3-1-54,8-4 1,3-4-3224,19-11-5618,7-2 9410,7-3 0,6 3 0,3 0 0</inkml:trace>
  <inkml:trace contextRef="#ctx0" brushRef="#br0" timeOffset="36508">3052 7474 18915,'46'-18'-90,"1"0"1,-2 1 0,-5 3 1304,1 1-2666,1 0 1776,5 1 1,-22 5 0,-2 1 0</inkml:trace>
  <inkml:trace contextRef="#ctx0" brushRef="#br0" timeOffset="41582">4959 7071 19714,'4'-48'808,"0"0"1,-1 6-1,0 6-320,-6 11-147,-2 8-89,-3 9 67,-9 6-184,3 7-4157,-17 21 4100,12 1-22,-7 16 473,8-2-515,8-8 0,1 1-2158,-2 21 2141,4-19 0,2 2-53,3 1 0,2-1-744,3 22 668,-1-20 1,2-1-345,9 15 1135,5-1-2421,-2-17 0,4-2-1582,13 15 572,-10-19 1,2-4-2019,10 0 5291,-3-10 0,-16-8 1,-6-4-1</inkml:trace>
  <inkml:trace contextRef="#ctx0" brushRef="#br0" timeOffset="41903">5380 7553 18485,'26'-49'939,"0"1"0,-3 4 1,-4 6-302,-10 11-7,-4 4-104,-2 6-80,-2 5-161,-3 5-105,-5 3-52,-17 12-101,0 2 6,-14 12-12,6 1-11,0 3-3378,4 2 3356,4 0-23,6-1 12,6-1-102,18 25 113,12-19 16,9-8 1,5-5 11,15-9 2,-6-12 1,1-6-591,15-17 649,-3-3 48,-27 6 0,-3-1 70,-4-6 34,2-9-23,-15 13 7,-4 1-41,-2 2-21,-5 1-18,-2 2 56,-9-6-122,3 8-7,-5-1-16,5 9 643,-1 3-677,0 3-11,-1 3-11,-2 5 0,-1 4 3346,-9 16-3749,-2 23 117,7-6-163,5 12-1375,19-24 816,6-1-594,6-3-1008,7 0-2286,3-4 4156,9 0 1,-16-12 0,0-1 0</inkml:trace>
  <inkml:trace contextRef="#ctx0" brushRef="#br0" timeOffset="42517">6103 7395 17994,'27'-53'1243,"-1"0"0,0 1 1,-10 11-863,-19 24-124,-4-1 773,-5 14-789,-16 5-3820,2 6 3663,-13 6-649,8 5 1,0 4 586,-16 20-660,15-10 1,3 2 626,2 11-389,13 8 389,10-26 0,3 6 1371,5-17-1332,3-3 2015,5-4-2026,4-5 3035,3-4-3035,4-5 5,1-5 12,2-6 28,-1-3 565,-1-4-498,-2-1 34,-2-1 39,-3 0 5,-3 1 17,-3 3-22,-2 2-29,-3 5-5,-1 3-56,-1 3-50,-3 4-6,1 3-56,-2 6 555,0 5-543,0 10-12,0 7 16,0 9-3396,0 8 3380,-2 8-17,-2 9-941,2-27 1,-2 1 945,0 3 1,0 1-268,-1 3 1,0 1 236,1 1 0,-2 2-83,2-2 0,-1 3 0,0 1-689,-2 4 0,0 0 1,0 0 555,-1 0 1,0 1-1,-1-1-35,-2-1 0,0-1 0,-1-4 213,-5 4 1,-1-3-184,-1-2 0,-1-2 156,1-6 1,-2-2 139,2-6 1,0-3 1224,-15 9-1006,5-18 218,-2-30-268,11-11-12,-2-23-5,12-5 10,2-9-61,5 11 1,0-2 548,2 10 1,1 0-648,1-14 0,2-1-14,2 15 1,2 2-4,3-1 1,1 0-3,2 1 0,2 0-503,2 0 0,2 2 492,0 0 0,3 2-9,-1 1 0,4 0-735,11-9 1,2 2 709,-9 12 0,1 0-172,8-5 0,1 3 166,-12 12 1,-1 3-40,26-13 17,-1 4 17,-4 5 237,-1 2-203,-6 3 33,10-4 11,-17 4 28,5-3 23,-20 6 1696,-4 0-1640,-3-1 2557,-3 2-2120,-1-4 1522,-3 5-1769,0-1 857,-2 6-929,-1 2-80,0 1 264,-1 2-436,0 7-7,0 2-5,-2 9-17,0 2 12,-1 18-6,0-7-40,-1 12-66,2-11-2702,2 2 2399,-1-1-263,1 1-376,0-1-576,0-1-1518,0-4-6112,0-5 8654,1-5 0,-1-9 0,0-4 1</inkml:trace>
  <inkml:trace contextRef="#ctx0" brushRef="#br0" timeOffset="42707">6759 7088 19449,'-31'-6'-966,"0"0"0,-19 3-505,50 31-3268,1 1 5023,3 6 1,-2-17 0,1 0-1</inkml:trace>
  <inkml:trace contextRef="#ctx0" brushRef="#br0" timeOffset="43492">7328 7156 20649,'0'-6'3025,"0"1"-1575,0 5-1175,-69-24-772,33 26 589,-18-6 1,-1 5-3862,11 23 3786,-8 9-118,15 9 73,14-9-126,1 13 98,15-13-11,3 0-17,5 0-34,5-1-381,12 11 34,1-12-80,10 7-463,-2-15-438,5-2 1441,4-3-2550,4-4-542,4-1 257,3-4 100,2-3 432,3-3 2308,2-1 0,1-7 0,-1-1 0,-1-8 742,-20 2 0,1-2 1746,14-9-1009,-17 7 0,-3 0 329,8-8 17,-2-1-407,-5-2-259,-4-1-1848,-4-2 1513,-5 0 19,-6 0-289,-5 1-1304,-4 3 1114,-8 1 262,-4 6-100,-22 0-290,2 8 917,-14 3-1007,8 7-40,-2 5-44,1 4-34,2 5 645,4 3-662,4 2-5,5 3-12,5 1 6,4 2-5,5 0-7,4 0 2789,7 7-2794,4-10 11,8 4-11,6-14 6,4-2 6,4-4-1,3-2 0,1-4 1832,0-3-1815,-1-4 11,-4-3-16,-2-3 11,-2-2-3376,-5 0 3398,-1 0 101,0-6 73,-5 1-90,-2 2 23,-5 5-12,-3 9 62,-1 2 3241,-1 2-3414,-1 0-7,-2 4 7,-4 3-6,-4 5-6,-4 6 0,-3 3-1316,-2 3 1299,0 2-679,2 1 680,3 0 5,6-1 0,3-1-478,5-3 483,6-2 1,5-4-6,7-2-1818,6-4 1807,5-3 52,4-3-41,5-3 47,2-4-50,-8-4 0,0-1 9,17-8-4,-16 3 1,0-1 8,10-9-11,0-4 17,-3-3 0,-1-5-593,0-5 604,-3-4 0,1-6-17,-19 24 1,0-2 21,7-17 1,-1-1 833,-5 11 0,-1-1-845,4-13 1,-1 2 2,-7 14 0,-2 3 3,6-29 78,-5 7 23,-7 9 28,-2 6 45,-8 9 486,-1 5-571,-6 7-33,-2 6 360,-2 4-405,-1 4-11,-2 4-11,-1 6 901,-1 4-893,-1 15 0,-1 4-19,-7 15 123,5-5 1,2 3-133,9-11 0,3 0-6,-2 4 1,1 1-6,0 3 0,1 0-9,0 1 1,1 1-1559,1 2 1,1-1 1493,1 1 0,2 0-45,1 1 1,1 0-328,2-1 0,2 1 47,2 1 1,3-1-723,2-1 1,2 1-732,4-2 0,2 1 1865,5 4 0,0-4 0,3 4 0,0-5 0</inkml:trace>
  <inkml:trace contextRef="#ctx0" brushRef="#br0" timeOffset="44174">4707 7198 9306,'5'-54'1133,"1"1"1,-1 3-1,0 7 1737,3 4-2204,0 3-1245,0 3 1094,0 2-62,0 2 1043,1 1-1104,0 3 1815,1 3-1663,4-4 109,-2 8-552,-2 2-28,-4 10 3448,-4 11-3421,0 5 12,-1 8 0,0 6-209,-3 6 193,-3 7-29,-2 6 6,-4 5-29,-3 5-3325,0 3 3309,-3 4-12,1-1-2220,-1 0 2204,1-2-252,2-2 266,6-19 0,0 1 8,-1 15-8,6-6 0,3-1 9,5-5-277,10 16 276,3-37 29,4-4 1788,19-4-1789,-6-6-16,15-5-12,-9-5 1,3-5-23,1-3-12,2-1-66,-15 4 0,1 0-454,-2-1 0,0 1-1810,29-9-7489,-16 4 9830,-24 8 0,-10 3 0,-4 2 0</inkml:trace>
  <inkml:trace contextRef="#ctx0" brushRef="#br0" timeOffset="45866">10010 7197 13342,'-25'-40'424,"0"1"0,0 3 0,-1 10 164,-14 26-386,-8 9-149,-6 8 14,25-6 0,0 3-19,-1 1 0,1 1-42,0 2 0,1 1 19,2 2 0,1 1 461,2 1 1,2 2-465,-3 12 1,2 1-18,8-9 1,2 1 594,-3 7 1,5 2-612,12 5 0,4-2 5,8 10 9,0-15 0,4-3 2001,16-9-2004,7-7 2308,5-5-2277,-8-9 0,1-2 30,23-5-28,-21-1 1,-1-3 50,15-12 23,-4-7 33,-4-5 45,-6-6-1275,-17 8 0,-3-3 1298,6-17-40,-12 5 0,-4-1-960,-8-11 848,-4 20 0,-3-1 85,-9-13-68,-1 15 0,-1 1-23,-8-15-25,8 18 1,-2 2 80,-19-15-5,-4 15-34,-16 9-61,-6 34-23,28 5 0,2 5-435,5 0 1,3 1 406,1 4 1,3 1-130,-4 17-117,8 4-164,5 2-250,6 3-578,9-16 0,3 1 115,-2-9 1,3-1-303,4 11 0,4-2-1981,12 16 3451,-8-26 0,-2-3 0,3 4 0,0-4 0</inkml:trace>
  <inkml:trace contextRef="#ctx0" brushRef="#br0" timeOffset="46314">10241 7655 11220,'11'-54'1439,"0"1"1,0-3-1,-1 8 1742,-2 12-2133,1-7 943,-4 27-1812,-2 8-151,-8 29-11,-5 26-6,-2 8-352,5-21 1,0 1 340,-4 25-6,5-27 1,1 1-4,-1 3 1,0 0-3,0 3 0,0 2-36,-1-1 0,0 4 1,0 0-544,-1 5 0,-1 2 1,0-1 447,1 0 0,-1 1 0,-1 1-356,1-6 0,0 2 1,-1 0-1,0-2 235,-1 7 0,-1-1 0,1-3 339,1-5 1,0-1-1,0-3 8,-1 11 0,1-11 990,3-23-979,5-25-61,0-8-12,2-12-11,-1-10 826,1 2 0,0-2-814,1-25-4,-1 17 1,1 0 5,0 7 0,1 1-318,-1-3 1,2-2 334,-1-2 0,2-2 14,-1 0 0,1-3 76,1 2 1,1-3 0,0 2-49,1-8 0,1 0-41,-1 8 0,0-2 0,0 4 24,1-4 0,1 4-842,0 1 1,0 0 830,0 3 0,1 1 0,0 2 1,1 1-80,0 2 0,0 1 45,1 2 1,0 0-1,0 3 1,2 1-6,14-25 0,2 6 5,1 7-16,4 5 772,0 7-766,4 5-12,0 6-12,2 6 1,-1 6-22,14 15 27,-15 6 1977,7 14-1999,-18 4 303,-5 6-326,-4 3-11,-16 3 0,-5 1 17,-9 12 25,0-12 1,-8-2-12,-10-11 1,-3-6 1046,5-6 1,-1 0-1017,-10 4 0,0-1 0,9-10 0,-1-1-26,-11 2 1,-3-2-1439,1-2 1,-1-3 1311,2 1 1,1-2-135,5-3 1,4-3-852,-4-6-1176,12-2 2313,7-10 0,10 8 0,4-1 0</inkml:trace>
  <inkml:trace contextRef="#ctx0" brushRef="#br0" timeOffset="47491">11036 7320 11272,'-4'4'3411,"0"-1"2583,4-3-5759,62 19-95,-30-19 131,9 7 0,0-2-119,-8-18 642,-1-2-648,-4 0-12,-3-2-5,-3 0-11,-2-1-23,-4 0-11,-2 0 1756,-3-1-1768,-3 2 1,-2 0 6,-4 0-12,0 2-11,-4 1-11,-3 2-6,-4 4-28,-4 1 28,-14 4-16,3 4-12,-10 4 22,-2 12-27,10-2 576,-6 7-610,5 17 23,13-12-1,-5 16 6,16-17-33,2 12-7,12 4 18,0-1-345,10-3 333,-1-14-44,19 7 47,-8-13 0,3-2 42,19 9-11,-20-13 0,-2-3 0,-3-5 12,-4-2-7,-6-2-82,-3-4 88,-3-2 1,-2-4-1,-4-2-17,0-2 40,-4-3 351,0-3-351,-2-2-12,0-5-3265,0-2 3259,1-5-478,4-2 512,12-20-33,3 14 0,11-10-807,-3 21 818,0 7-12,0 4 12,-2 5-5,-3 3-18,0 5 7,-2 2-7,-1 3 1,1 1-448,11 11 425,-8 1 2576,7 9-2571,-14-1 7,-2 2 5,-5 4 347,-3 2-364,-2 1 0,-4 3-1904,-1 0 1893,-3 0-17,0 0-403,-1 22 303,3-20-46,4 14-84,7-27-117,5-4-67,5-3 47,4-5-876,22-3 366,-7-9 1,2-2 702,-7 2 1,-1-2 1352,10-4 1,-2-2-1264,2-5 135,-4-2 111,-3-2-2108,-5 0 2282,-4-1 84,-4 0-288,-6 0 378,-4 0 17,-7 1 28,-2-1 39,-7 0-29,-3 0-32,-4 0 223,-9-8-234,0 1-298,0 2-28,2 7 294,6 11-383,0 4 3178,-2 2-3196,-9 9 511,1 2-533,-22 18-16,3 9-6,0 1-28,6 2 6,15 3 16,8-11-5,3 7 0,10-15 16,5-3-16,6-5 11,4-3 6,4-4 5,2-4 11,2-2 1,-1-4 33,13-8-23,-8-1 34,17-15-16,-20 8 78,14-16-68,-19 13 12,4-6 39,-11 10-11,-3 4 61,-2 3 124,-4 2-135,-2 5-129,-2 1-10,-13 27-7,5-8-5,-10 21 6,11-15-6,2 0 11,2 0 6,3-2-23,11 7-11,2-8 6,12 3 11,0-11-5,4-2 21,5-4-4,5-2 10,3-3-523,2-4 501,-12-2 0,-1-2 0,18-8 0,-19 4 0,1-1 11,-3-5 1,-1-2-828,14-13 824,-15 9 1,-1-1 13,7-17 0,-12 9 1,-2-4-6,-1-5 0,-2-1-1,0-1 1,-1 1 3,-4-1 0,-2 3 47,-1-15 5,-4 5 1,-2 9 6,-4 6-12,-2 8 0,-3 6-71,-2 5 54,0 5 12,-4 3-40,2 5 471,-7 8-504,0 17-1,2 4-2497,0 14 2509,7-1-11,2 7-481,2 6 464,2 8-28,0 3-642,2-28 1,1-1 638,-1 1 1,1 0-18,1 1 1,-1-1-418,2 0 0,0 0 384,1 0 0,1-1 0,1-1 0,1 0-115,7 27-51,2-4-77,1-5 1682,0-7-2120,-1-5-448,-4-7-997,-1-5-3909,-3-8-3687,-2-6 9592,-2-5 1,-2-4 0,0-2 0</inkml:trace>
  <inkml:trace contextRef="#ctx0" brushRef="#br0" timeOffset="47959">13089 7269 16881,'50'-31'-118,"1"0"1,-4 3-1,-2 8 1820,9 23-1705,-3-2 1,2 0 16,-9-1 0,0-1-743,8 1 1,-1-2 733,-17-1 1,-4 0 6,7-4 916,-4 0-878,-4-1 1376,-6-1-1303,-4 0 50,-4 0 374,-5 1-290,-4 0 3178,-4-1-3222,-5 3 218,-4 0-224,-5 3-5,-3 2-1,-3 1-38,-1 3-35,-2 2-32,0 4-29,0 3-39,2 2 12,-3 12-40,8-4 5,0 9-5,11 4 6,6-7-1,4 8-16,5-13 17,3 0-12,4-2 17,24 9 6,-16-15 11,14 4 23,-26-16 16,-2-2 17,-5-3 134,0-7-128,-5-3-17,1-8-17,-5 0-6,-3-2 6,-3-4 17,-4-1 11,-3-1 134,-5-11-106,5 10 6,-3-6-23,9 14-17,3 4 18,2-3-80,2 10-21,1-1-29,0 8-162,0 2-11,3 2-185,1 3-325,5 4-493,3 3-884,2 3-2881,3 2 4975,3 2 0,-9-7 0,-1-2 0</inkml:trace>
  <inkml:trace contextRef="#ctx0" brushRef="#br0" timeOffset="48257">14190 7095 25898,'31'34'5,"-1"1"18,-6-2-35,1 5 1,1 1-797,-2 1 792,-4 1 10,-7-3-11,-5 13 6,-9-18 33,-4 3 90,-11-21 164,3-8-158,-5-8 546,1-28-188,13-26-319,2-1-520,7 23 1,4 0 502,23-20-118,-5 16-17,8 5 1,2 4-56,2 7-37,-8 7 0,1 2-1537,13 12-2521,-14 5 4145,10 7 0,-28-5 0,-1 2 0</inkml:trace>
  <inkml:trace contextRef="#ctx0" brushRef="#br0" timeOffset="49237">14967 7176 17098,'0'-6'4195,"0"1"-2128,0 5-1563,35-62-45,-20 42-252,6-14 1,-1 2 548,-9 25-672,-6 4-61,-2 0-23,-3 4 5,0 2 1,0 2 16,-1 5 6,-2 15 0,-4 25-16,2 8-4,9-11 0,3-1-2,7 9-1,0-22 1,4-3 5,23 13 3,-17-18 0,0-1-30,13 15-495,-7-4 500,-27-22 11,-10 6-11,0-8-6,-16 7-11,7-12-6,-8 2-303,-1-5-49,4-1-297,-5-1-38,6-1-1565,0 0-7545,-11-3 7692,11 1 0,0-1 1,14 1-1</inkml:trace>
  <inkml:trace contextRef="#ctx0" brushRef="#br0" timeOffset="49387">14905 7229 16667,'2'-6'6990,"0"1"-5668,-2 5-1518,-64 41-303,34-11-1201,-11 2 0,0 3 1700,8 17 0,14-24 0,3 0 0</inkml:trace>
  <inkml:trace contextRef="#ctx0" brushRef="#br0" timeOffset="50360">2011 9256 13855,'-30'-43'340,"-1"-1"0,2 5 0,9 6 2320,18 18-2598,3 1-23,4 3-11,5 0-17,6 3 6,6 0-6,4 2 6,21 2-1559,7 4 1553,3 2 6,-4 5 915,-19 5-932,-3 3-11,-4 5-458,-5 4 452,-6 4-514,-6 21 514,-7-7 8,-10-3 1,-3 0-3,-10 9 11,2-16 0,-1-1-74,-16 11 80,-4-2 16,-2-3 271,-3-5-237,2-3 185,-12-1-144,16-11 211,-7-3 2380,16-11-2375,9-6-61,0-4 236,12-4-331,3-1 2553,4-8-2660,5 4-16,6-5-12,7 6 6,5 0-1940,8 0 1929,4 2-6,5 1 12,3 5-23,1 2 0,0 3-1134,0 4 1145,-1 5-5,-1 4-12,-3 6 12,-4 2-23,-6 3 11,-6 3 12,-8 1-6,-8 2-11,-8 0-1272,-9 0 1283,-8 0 581,-9 0-581,-4 0-6,-5 0-5,-3-1 11,-3-1-11,-1-2-23,0-3-16,-1-2-1368,1-4 1211,3-2 859,4-4-1379,4-2 172,6-4-3982,6-3 4537,5-6 0,9 4 0,1-4 0</inkml:trace>
  <inkml:trace contextRef="#ctx0" brushRef="#br0" timeOffset="50554">2885 9360 24066,'30'19'-4916,"0"1"1,23 11 4463,-9-36 0,-20 3 0,-11 0 0</inkml:trace>
  <inkml:trace contextRef="#ctx0" brushRef="#br0" timeOffset="52544">4627 9527 15260,'2'-43'769,"1"-1"0,-1 1 0,0 7-2996,0 19 2597,0-5 1480,1 9-1531,-1 3 935,-1 2-1041,1 3 740,-2 3-830,0 1 3308,0 5-3375,-1 2 11,-1 8-5,-2 4-17,-1 6-17,-2 4 5,-1 6-1990,-2 2 1991,0 2-17,-2 1-248,2 0 248,0 0-6,1-3 12,1-3-1,-2 5-16,4-13-1,-1 2 46,3-16 78,2-4 117,0-3 40,1-2 1919,1-2-1992,-2-3 206,2-4-335,-3-6-6,1-3-10,-1-4-18,1-4 23,-1-22-40,2 7-893,-1-19 888,2 14-6,0-5-11,2 0-1166,3-1 1144,3 1-1,6 3 7,4 3-6,5 6 16,3 4-424,3 4 408,2 5 11,1 4 0,0 5-17,0 5-5,-3 4-167,-1 3 167,-4 6-17,-3 4 5,-4 6-11,-2 4 703,-4 4-686,-2 17 39,-5-6 17,-5 12 767,-6-10-789,-5 1-34,-11 17 17,5-15 5,-6 12 480,8-21-469,2-3 7,0-5 196,2-4-135,-3-1 55,2-6-77,0-2 16,3-6-5,2-4 460,-2-5-471,2-3-1,-1-3-11,4 0 0,1 0-5,2 0-12,2 0-5,3 0-28,9-4-6,3 4 6,19-4 28,-8 11-20,5 3 0,2 4 3,4 5 14,7 7 0,1 4-19,-6 6-190,-8-4 1,-3 1 160,-3 5 12,-6 2-12,-5 1 18,-5 14 4,-10-9 24,-6 8-52,-20-4 7,2-9-985,-12 5 968,6-12-34,-1-2-45,-1-3-62,0-2-100,0-2-431,3-3 5,2-3-515,2-2-1272,5-2-7327,5-3 9264,4 0 0,7 0 1,2 0-1</inkml:trace>
  <inkml:trace contextRef="#ctx0" brushRef="#br0" timeOffset="52741">5404 9317 22263,'-12'49'190,"0"1"0,0 2 1,0-5-757,3-13 600,-2 11 158,8-16-248,1-3-73,1-1-202,1-3-476,2-2-1092,1-3-7932,3 1 8994,-2-8 0,0-1 0,-3-8 0</inkml:trace>
  <inkml:trace contextRef="#ctx0" brushRef="#br0" timeOffset="52909">5484 9121 19795,'-49'25'-9831,"12"-3"7582,50-4 0,-6-9 1,-3-4-1</inkml:trace>
  <inkml:trace contextRef="#ctx0" brushRef="#br0" timeOffset="53144">6070 8957 23505,'10'-41'457,"-1"0"0,1 2 1,-5 11-183,-6 21 66,-1 4-246,-3 3 0,-3 5-72,-2 6 21,-9 25 1,0 7-1968,-3 10 1926,1 0 0,1 1-9,10-20 1,2-2-9,-1 4 0,0 0-14,0 2 0,0 1-62,0 1 1,0 2-83,1 0 1,0 0-103,0 0 0,0 0-76,2-2 0,1 0-70,0-3 0,2-2-616,2 28-1578,7-27 0,3-1 306,7 11-2608,3-14 1,2-5 4222,3-3 1,1-4-1,-18-16 1</inkml:trace>
  <inkml:trace contextRef="#ctx0" brushRef="#br0" timeOffset="53327">5710 9574 18770,'4'-44'-25,"-1"0"1,1 4 0,6 9 1244,21 20-2111,27-5-28,-8 4 199,-15 5 1,3-1-1970,4 0 1,0 1 447,-8 2 1,0-1-129,8 0 0,-1-1 2369,5 1 0,-21 2 0,-11 3 0</inkml:trace>
  <inkml:trace contextRef="#ctx0" brushRef="#br0" timeOffset="53759">6532 9247 22711,'-43'45'466,"0"-1"1,5-6 0,8-5-411,13-1-28,11-11-12,2 1 1,7 6 6,11-2-7,3-1-4,9-7-1,-3-10 0,3-4 23,14-3 5,-10-4-3330,18-10 3363,-22 0 12,5-8 23,-11 3 27,-4-1 219,4-10-173,-7 6 5,1-7-6,-8 11-22,0 2-12,-1 3 3522,0 1-3544,-3 6-118,1 2 12,-3 8-11,0 4 16,2 13-16,4 8-17,1 14 5,5 4-39,9 5 45,-4-20 0,6-3 6,-7-20-1,1-4 7,0-3 16,10-9 22,4-9-5,0-5 78,5-21-67,-17 13-3370,3-14 3365,-10 11 16,-2-1-169,-2 1 220,0-6-51,-4 12 135,0-6-191,-3 21-45,-1 2-5,-1 9-28,0 3-23,0 2 2942,0 9-3445,1 0-438,1 6-773,3-4 1017,11 8 0,-8-13 0,6 4 1</inkml:trace>
  <inkml:trace contextRef="#ctx0" brushRef="#br0" timeOffset="53948">7611 9279 21343,'2'-3'3361,"-1"0"-1204,-1 3-2180,6 34-10,-8-11-317,-1 17 0,-1 2-429,-6-1 62,1-10 0,-1 1 717,-7 15 0,8-25 0,-2 6 0</inkml:trace>
  <inkml:trace contextRef="#ctx0" brushRef="#br0" timeOffset="54134">7773 9101 21931,'-28'-44'353,"1"0"0,1 3 0,3 10-224,5 24-4440,1 2 4317,3 4-12,4 5 1331,2 8-1874,5 11-167,2 3-730,5 4-901,4-6-6710,1-2 8565,1-2 0,-5-10 0,-1-4 0</inkml:trace>
  <inkml:trace contextRef="#ctx0" brushRef="#br0" timeOffset="54584">8189 9174 17499,'-3'-2'3327,"1"0"-5496,2 2 2197,-52 28-6,45-11 1474,-34 23-1468,60-17 664,6 1-669,3 1 5,5 0-17,4 1-6,2 0-5,2 0-20,-15-7 1,0-1-20,9 10 17,2 6-1,-26-13 3014,-6-1-3047,-10-1-11,-7-2-56,-10-2-123,-7-1-169,-5-2-1354,-23-2-226,24-6 1,1-2 99,-1 0 1,0-2-2061,-28-4 410,22-6 2011,3-2 1534,5-4 0,5-3 0,8-4 0,5-3 0,5-5 697,4-3-434,3-3 5780,2-18-3301,2 13-541,1 8 0,1 2-851,4-2-348,3-5-222,-2 18-164,-1 4-129,1 4-112,-2 3 736,1 4-1010,-4 2-12,-1 3-44,-2 4 22,-2 4 321,0 7-354,-3 5 55,-8 22-61,0-6-280,-6 16 61,-1 7-582,9-24 1,1 0-892,0 0 1,1 0 1663,1 4 0,2-4 0,1-7 0,1-2 0</inkml:trace>
  <inkml:trace contextRef="#ctx0" brushRef="#br0" timeOffset="54949">8665 9333 22543,'0'-4'2447,"0"0"-1629,0 4-796,-9 14-10,11-5-1,-4 10-17,15-10 12,2-1-1,3-3-5,2-2-1611,2-2 1611,-2-5-286,1-1 286,-1-6 17,-2-1 11,6-13 11,-8 5-11,3-8 17,-10 4 0,-2-1 128,-1-15-72,-3 10 17,0-10 173,-2 9 23,-4 5-197,-2 4 1493,-7 11-1493,-14 13-49,2 6 27,-14 7-17,5 8-963,-1 3 918,-2 5-5,3 3 0,0 4-20,12-9 1,2 2-15,-10 17-2,13-17 0,2 2-54,2 13-72,5-1-270,14 1-296,8-2-717,17 0-2896,13-1 4313,-12-18 0,-1-3 0,4 3 0,2-2 0</inkml:trace>
  <inkml:trace contextRef="#ctx0" brushRef="#br0" timeOffset="55556">10760 9580 22358,'13'-54'782,"1"-1"0,-2 1 1,-2 8-570,-5 14 452,-7 5-598,-6 19-28,-7 7-16,-6 7-12,-6 8-5,-4 8-1,-4 10 6,0 6-488,0 6 477,5 6 11,5 2-22,6 4 22,7 0-17,9-16 1,3 1-18,5 0 1,4 0 8,5 7 0,4-1 6,-1-12 0,4-4-272,3-4 0,1-4 280,18 1-842,4-7 837,3-7 5,2-6 5,-3-11 12,-2-6-715,-7-8 726,-4-7-2103,-7-4 2103,-4-6-158,-13-1 1,-3-2 168,-1-14-17,-5 10 1,-3 0 21,-12-8-10,-4-2 0,-5-1-6,-1 2 16,-2 2 32,1 19 0,-2 1-1146,-7-3 1098,-18-4 331,22 35-348,-13 18-16,9 2-23,-9 18-28,15 0 1650,2 5-1851,4 5-219,5 2-376,6 1-627,4 1-1428,9-1-5526,3-5 8433,3-7 0,-3-16 0,-3-8 0</inkml:trace>
  <inkml:trace contextRef="#ctx0" brushRef="#br0" timeOffset="56010">11595 9493 26015,'-38'35'23,"-1"0"1,0 1-1,3-3 1,1 2-1,9-1-748,10 4 1,7 3 720,-1 0 0,1 4 0,0-3-1573,0 10 1,0 0 1555,2-6 1,0 3-1,0-3-66,1 8 0,0-2-189,-1 2 0,1 0-72,0 0 1,0 1-261,0-3 1,-1 2-1417,1-7 0,0 1 0,0 0-1253,-1-3 0,0-2 0,-1 0 2087,-2 20 1,-1-4 1189,1-13 0,-1-7 54,-3-7-54,2-14 483,3-12-270,1-14 448,3-6 39,1-13 2869,2-31-3006,3 18 1,0-3-440,1 2 0,-1-3 0,1 1 573,2-14 1,0 0 86,1-6 0,1 1-1051,0 12 0,1 0 1034,1-3 0,2-2-463,-1 0 1,4-4 386,1 7 1,2-6 0,2-2 0,0 2-777,-1 7 0,2 1 1,-1 0-1,2-1 115,-3 3 0,1-2 1,1-1-1,-1 2 0,1 3-9,2 0 0,0 1 0,1 3 0,-2 2-3,0 1 1,0 3 0,2-1-4,6-7 0,3-1 0,-2 3-10,2-2 1,1 3 92,-1 5 0,2 1 0,-3 5-86,17-5-24,7 5 1,-21 22 1411,-1 5-1473,11 14 28,-12 4 2113,7 15-2113,-18 3-11,-5 9-11,-6 5-17,-4 8-43,-10-11 1,-4 2-840,1-10 0,-2 0 915,-6 13 1,-5-1-397,-10 0 1,-5-4 474,-8-3 0,-2-2-3,-1 1 0,-2-4-3,-1-8 1,0-5-627,14-10 0,0-2 618,1-1 0,-2-2-25,-10 1 0,-2-2-7,8-2 0,0-2 18,-2-4 0,4 0 0,-3-1 0,25-6 0</inkml:trace>
  <inkml:trace contextRef="#ctx0" brushRef="#br0" timeOffset="57174">12532 9301 19052,'-38'31'259,"1"0"1,0-2 0,14-7 1297,24-14-1271,5-2 1114,27 1-1176,9-6-146,-9-3 1,0-2 33,17-6-295,-6-8 334,-20 4 23,-2-3 17,-6-1 900,-2-3-917,-4 0-46,-3-3-21,-3 2 114,-2-1-59,-7-7-100,-1 9-17,-8-3-17,-1 12 5,-4 3-5,-3 3 742,-2 3-753,-1 1-12,2 4-5,1 1-5,2 4 10,-5 10-5,6-2-11,-2 10 11,8-3-11,1 3 5,2 3 12,2 4-1,1 15-33,4 6 22,5-19 1,3 0-512,4-1 0,2-3 511,13 15 1,7-9-12,5-15 17,-8-8-22,8-1 33,-13-10-17,-1-1 12,0-5 16,-1-1-22,1-5 0,-1-2 11,8-10 1,-8 3 10,4-9-5,-11 6 56,7-28-1,-4 6-447,3-10 414,-6 18-5,-5 14 939,6-3-967,-2 7 11,3-2-12,-2 9 7,2 2 10,1 3 423,2 2-478,12 2-6,-7 5 108,8 4-86,-11 7 22,-1 4-5,-3 4-11,-1 19 11,-6-7-1020,-3 14 998,-6-12-17,-1 0-135,-3 14-302,1 0-662,7 10 293,3-19-180,10-9-191,1-15-245,3-6-2275,16-4 1882,-8-8-332,13-4 1273,-11-5 369,2-4 516,0-2 398,-1-3 1333,11-15-499,-11 3 56,8-12-22,-22 17 0,0-1-234,11-15-517,-12 13 0,0 1 359,6-12 661,3-9-841,-11 16-83,1-6-96,-13 20-111,-1 5-113,-5 3-95,-3 3-67,-3 4-45,-6 2 657,-5 3-668,-4 4 0,-5 4-11,-2 6 840,-1 4-863,0 3-6,2 5 7,1 2-1579,2 4 1567,3 1 5,1 2-360,2 1 332,4-2 12,5-1 6,5-4-12,4-3 22,8-5 1,3-3 195,7-5-179,3-3 963,0-7-957,2-1 61,-2-5-72,0-3-114,1-4 130,0-3 146,17-20-89,-15 9-920,10-17 925,-17 14 6,-2-1 5,-1-1 115,0 1-98,-2 3 124,-1 2-113,-2 3-11,-3 6-33,-1 4 92,-2 4-165,0 2 954,-1 3-982,-3 4 436,0 3-425,-3 6 228,1 2-222,-1 4-1,2 2-10,1 2 16,1 1 0,4 0-22,5-1 0,5-1-40,23 4 51,-2-10 3,3-5 0,3-3-1051,13-3 1048,-16-3 0,-1-2 0,15-6 0,-2-5-11,-4-6-718,-3-4 735,-5-5-12,-5-4 28,-4-5-16,-4-4 0,-3-4 16,-3-5-11,-1-5-1397,-6 10 0,-1-1 1389,-1 10 0,-1 0-6,2-13 0,0 2-321,2-16 336,-3 3 10,-1 8 6,-4 9 17,-2 9 16,-1 8-10,-1 8 636,0 6-653,-2 6 478,0 2-517,-2 4 3152,0 5-3164,-8 20 28,-3 21 196,0 6-218,7-21 0,2 1-836,-4 23 847,5-25 0,0 1-499,-1 3 1,-1 0 487,0 3 0,0 1-882,-1 2 0,-1 0 803,1 2 1,-1 0-40,0 0 0,0 2-486,1-5 0,0 2 0,1 1-76,1-2 0,2 1 0,-1 0-823,-2 20 1,1-2 493,6-8 1,4-3-3897,5-11 1,2-4 4879,5 9 0,3-4 0,-13-32 0</inkml:trace>
  <inkml:trace contextRef="#ctx0" brushRef="#br0" timeOffset="57649">14383 9539 17933,'-51'-38'674,"1"-1"0,5 5 0,6 5-310,10 11-84,6 5 1624,5 3-1764,7 1 536,5 5-659,7 1 345,7 3-329,21 0-33,2 2 6,20-1 848,-2 2-857,-7-1 1,2 0-1048,-9-1 0,1 0 1053,12 0 0,0 1-3,-13-2 0,-2 0 2,0-1 1,-1 0 9,30-2-7,-5-4 6,-4-1 1,-6-2 4,-6-2 1,-7 0-5,-5 0 16,-5 0 28,-6 0 56,-5 3 180,-4-1-163,-5 5 202,-4 0-275,-5 4-22,-5 0 22,-6 2-1118,-18 7 1140,5 1 45,-27 16-521,22-6 421,-8 9-23,17-4-6,0 13 1,10-7 16,1 9 11,10-12-11,3-2 3177,6 0-3154,15 6-12,2-8 0,15 4-16,-2-12 634,3-1-623,16-2 16,-14-5 18,8-3-1,-22-6 23,-4-5 0,-5-3 22,-5-4-11,-5-3-23,-3-5-10,-6-2-18,-4-5 18,-6-2-1,-6-3 17,-3-1-11,-2 1-5,0 3-1,0 3 17,-4-3-67,9 11-39,-2 0-50,11 15-29,2 2-72,1 2-118,1 5-202,1 1-381,1 5-705,1 3-2381,7 2-5477,1-1 8606,5-1 0,-5-7 0,-1-2 0</inkml:trace>
  <inkml:trace contextRef="#ctx0" brushRef="#br0" timeOffset="58190">15485 9235 21483,'-3'-4'3344,"0"1"-2189,3 3-1150,45 32 1,-16-9-8,3 2 0,6 7 0,-5-2-676,-10-7 0,-1 0 672,13 14 1,-4-1-985,-8 0 985,-10-4 5,-6-4-2621,-10-4 2632,-6-4-28,-9-3 34,-5-4 582,-3-3-560,1-4 1,3-2 997,4-3-925,4 0 3364,6-3-3369,4-3 32,2-4-100,4-3-22,4-3-17,4-1 6,7-1-12,4 0 17,6 1-39,20-4 6,12 3-1381,3 2 1398,-1 4-18,-18 5-5,0 1-5,-2 0-75,-2 1 108,-2-2 17,-2-1-6,-4-1-17,-3-2 29,-6-1 27,3-12-5,-9 3-23,2-9 1,-9 5 16,-2-1 34,0 0 39,-1 1 50,-2 2 23,0 4-6,-3 4 1392,0 3-1425,-1 4 73,0 2-135,0 2-56,0 2-28,-2 0 6,-2 3 16,-2 1-11,-3 3-22,-2 2 33,-1 2-10,0 0-12,0 1 33,2 1-38,2 3 5,4 3-1423,3 4 1423,5 4 5,6 5 1,8 4 0,8 5-12,5 4-807,7 2 813,-8-14 0,2 2-1320,0 0 0,1 0 1314,-1 0 1,-1-2-7,-5-3 1,-3-2-22,-3 4 10,-11-5-16,-10-4-67,-14-4-180,-13-3-1559,-14-3 153,-10-1 1692,16-6 0,3-1 0,-5 1 0,1-1 0</inkml:trace>
  <inkml:trace contextRef="#ctx0" brushRef="#br0" timeOffset="59532">2094 9157 18476,'12'-50'1148,"0"-1"0,0 6 0,-1 4-453,3 0-123,-1 7-74,-2 6-1383,-2 8 1282,-3 6 393,-3 5-717,-2 5 112,-3 17-84,-3 5 11,-6 19-17,-4 3 6,-6 10-1382,7-21 1,0 1 1308,-3 2 0,0 0-3,-2 3 1,-1 1-10,-1 1 1,0 1-6,-1 0 1,0 1 2,2-1 0,0 2-6,-4 12 0,2-1-5,9-14 0,1-1-172,-2 7 0,4-2 186,10 0-93,11-9 99,8-8-12,11-7 17,7-8-6,7-4-473,-8-9 1,2-4 489,21-6-17,-18 1 1,-1-3 27,16-13-36,-28 12 0,0-1 17,0 0 0,-1-2 0,0 0 0,-1 0 8,-1-1 0,-2-1 73,22-20-11,-6-1 28,-6 4 162,0-10-112,-11 17 0,-3-3 2117,-12 19-2218,-5 9 1189,-2 7-1256,-4 9 118,-3 7-117,-8 19-1691,-4 15 1690,0 2-11,8-13 0,1-1-441,1 9 427,2-16 0,2 0-42,-1 12-56,1 1-146,3-12 1,0 1-264,0 20 81,1-18 1,0 1-895,5 16-2533,1-16 0,2 0 3867,8 20 0,-2-8 0,-4-27 0</inkml:trace>
  <inkml:trace contextRef="#ctx0" brushRef="#br0" timeOffset="59956">2217 9085 19148,'-5'-9'3288,"1"2"-2465,4 7 1143,0 0-1910,-54-11 25,34 40 1,-2 8-60,-13-21 1,0 2-1323,14 23 1,7 11 0,1-5 1324,2-7 0,1-1 3,-3 13 0,0 2-3,3-1 1,1-2-21,3-14 1,1 0 416,-2 8 1,3 0-384,6 18-2345,7-23 2311,7 3 51,6-25-225,4-8 253,4-5 2037,3-8-2054,3-5 0,3-8-22,2-6-1209,2-6 1208,2-4-5,0-2 12,0-3 33,-5-1 28,-15 9 0,-1 0 2172,8-15-2220,-13 16 1,-2 0 64,1-8 5,-3 4 208,-1 0-236,-7 13-22,1 3 23,-7 12-1414,-9 24 1335,0-2 275,-14 40-325,7-19-6,-5 18 0,6-13-17,1 1-33,3 1-1506,0 2 1001,4 4-486,2 3-2957,2 4 4026,2-23 0,0-2 0,1 4 0,-1-1 0</inkml:trace>
  <inkml:trace contextRef="#ctx0" brushRef="#br0" timeOffset="60799">2601 11413 23304,'-53'3'20,"0"1"1,4-1-1,6 2-20,6 11 12,0-1-7,-1 0-1649,0 0 1666,1-1-10,1 0 4,1-2-4,4-2 752,3-3-731,4-2 12,3-2 500,0-2-455,9 0-6,1-1 164,7 0-169,3 0 1027,1 2-1095,2 1-5,1 4-1,1 2 6,1 4 1,1 16-3393,-2-3 3398,0 13-1,-4-7-723,-4 3 752,-2 1-11,-4 2-111,-2 0 105,-2 0-11,0-3 5,-1-3 1,3-2 55,-7 11-44,9-18 11,-3 7 27,10-22 3048,1-4-2890,1-2 1658,1-1-1715,0-5 127,0-1-205,0-4-11,0 0-28,0-2 11,1-7-61,4 2 0,3-6-6,7 5 0,6-2-901,7-1 901,8 0 6,4 1-12,5 2-1035,2 2 1029,3 4 7,3 4 10,0 4-5,0 5 0,-3 5-22,-19 4 0,-2 2 10,9 10-10,2 11-544,-27-3 561,-7 2-1,-11 4 6,-9 3-6,-11 3-22,-8 1-1172,-6 0 1043,-6 0-156,-2-3-807,0-2 139,1-4-3360,17-15 1,0-1 3964,-15 6 1,7-3 0,20-15-1</inkml:trace>
  <inkml:trace contextRef="#ctx0" brushRef="#br0" timeOffset="60998">2778 12039 23220,'4'-3'2818,"-1"0"-1519,-3 3-1702,43-28-897,-21 22 1300,10-8 0,-1 2 0,-16 13 0,1 0 0</inkml:trace>
  <inkml:trace contextRef="#ctx0" brushRef="#br0" timeOffset="67050">4566 11549 21225,'10'-52'1015,"-1"0"1,0 4 0,-2 6-584,-1 8-45,-1 4 182,-3 8-278,-1 5 10,-1 6-167,0 4-50,0 5-90,-1 1 100,-2 6-116,-3 6 22,-4 9 11,-4 8-11,-3 9-960,-4 6 965,-1 6 1,-2 1-12,0 4-1515,0 2 1518,12-26 0,0 1-3,-1-1 1,0 2 5,2-1 0,-2 2-14,-3 12 0,-1 1 11,5-13 1,0 0-4,-2 8 0,0-2 1,-1 3-948,2-3 1037,5-19 50,2-3-5,5-15 687,0-8-727,1-5 1426,0-22-1492,1 1-29,3-17 956,3 5-925,1 6 0,3-2-8,-3 8 0,1-1-12,4-13 1,0 1-4,-2 11 1,1-1-941,5-14 1,2-1 942,-5 13 1,0 0 2,5-9 1,0 1-4,8-10-766,1 7 766,-8 22 1,1 1 0,12-7 5,10 0-17,-13 19-244,0 8 233,2 2 17,-1 7-23,2 4 23,1 9-5,-1 6-40,1 8 28,-2 5-17,-12-4 1,-2 1 5,6 20-511,-10-16 0,-3 0 349,-5 18-141,-4 2-195,-9 3-231,-2 0 237,-5 1-1132,-1-2-1303,6-20 0,1 1 2955,2-8 0,0-2 0,-3 23 0,7-27 0</inkml:trace>
  <inkml:trace contextRef="#ctx0" brushRef="#br0" timeOffset="67623">4585 11746 21891,'38'-32'-587,"1"0"0,0 0 0,-3 3 0,1 0 0,-3 7 35,2 10 1,-2 5-2799,2-4 0,-1 1 2823,2 0 1,-1 0 5,-1 0 0,0 0 170,0 0 1,-1 1-124,-1 0 1,0 0 142,-1 0 1,0 0 176,-1 1 0,0-1 81,28-8 146,-3 1 112,-6-1 275,-8 1 497,-8 1 1291,-11 1-629,-9 2-57,-8 1-318,-6 1-269,-6 2-196,-5 2-135,-3 1-101,-4 2-95,-1 2-22,-1 0 2804,-2 2-2855,-1 1-28,1 1-61,1 1-40,1 1-66,2 0-68,2 1-23,3 0 1318,3 0-1401,2 5 248,3 5-243,4 2 0,6 3-5,4-3 5,4 2 0,5 1 0,4 1 23,19 12-243,-7-9 220,12 9-758,-11-11 747,-2-2-12,6 10-16,-13 0 0,-4-2-11,-16-3-50,-13-9-74,-4-1-94,-6-2-401,-16 3 36,6-8-151,-9-1-174,9-6-128,0-3-28,-2-3 144,-1-3 304,-2-4 286,-14-15 514,13 3 208,9-2 0,2-1 436,3-7-71,1-12 66,14 17 28,2 3 583,4-4-835,0 12-123,1-3-107,0 11-100,0 2-107,0 4-67,-2 0-34,2 3 529,-1 0-534,2 3 5,0 3 0,1 7 18,-1 5-18,-1 6 6,-2 6-2622,-4 6 2583,-2 4-2645,-5 3 2298,-3 2-578,-1 1-3079,6-13 0,-1 1 4015,-3 24 0,2-9 0,6-23 0</inkml:trace>
  <inkml:trace contextRef="#ctx0" brushRef="#br0" timeOffset="68132">6130 11428 23111,'-9'-42'521,"0"1"0,2 2 0,-2 9-404,-1 20-38,-1 2-23,-3 4 398,1 1-426,0 2-11,2 1 11,3 3-17,-2 9-28,6 0 160,-2 9-143,6-5-6,1 1 12,1 1-6,4 2 0,2 0 100,11 13-106,8 5-3178,2 2 3162,5-1 22,-4-12-251,4 0 251,-7-8 0,2 0-16,13 10 4,-15-11 1,-1 0-6,5 5 6,-7-2-6,-7-1 12,-6-2-2203,-6 0 2174,-4-2-81,-7-2 70,-4-1-33,-6-3-29,-3-2-78,-3-2-101,-3-3-78,-1-2-134,-2 0-107,-1-4-173,1-2-1552,-14-12 660,12-1-643,-10-10-235,14 1 324,3-4 684,0-3 1165,4-3 2234,-2-14-111,7 14 240,1-8 1564,7 12-2253,4 10 1790,0-2-2311,2 11 405,1-2-690,0 6-102,2-1-94,-1 7 106,0 2-341,-1 2 3147,0 2-3198,0 3 569,1 3-546,0 6-6,1 3 16,0 7-4,-2 3-1,0 5-1647,-1 4 1580,-3 3-918,-6 23-936,0-13 1882,1-12 0,1-2 0,2-9 0,0 0 0</inkml:trace>
  <inkml:trace contextRef="#ctx0" brushRef="#br0" timeOffset="68340">6576 11504 22021,'1'-8'3081,"-1"1"-2588,0 7 605,0 0-1104,-2-24-39,-1 32-5,-4 3-34,3 28-1384,4 13 1,2 0-1900,3-3 3367,2-2 0,1-4 0,-1-24 0,2 0 0</inkml:trace>
  <inkml:trace contextRef="#ctx0" brushRef="#br0" timeOffset="68515">6798 11181 21545,'-28'-9'-1010,"2"-7"0,34 31 0</inkml:trace>
  <inkml:trace contextRef="#ctx0" brushRef="#br0" timeOffset="69139">7578 11371 22218,'0'-5'3349,"0"1"-2817,0 4-509,-65-32-5673,33 29 5658,-11-11 1,1 3-3,6 23 5,1 0 851,0 2-862,2 1 910,-13 10-899,11-5-5,-8 7-173,14-8 172,4-2-38,-2 6 5,10-7-6,0 2 3078,12-9-3061,2-1 690,2-3-673,1-2 12,1-1 38,0-1 300,2-1-261,2-1 74,9-5-113,-3-1 0,8-4-5,-6 2 11,-1 2 34,-3 1 16,-3 2 146,-3 2-145,-1 0 83,-2 2-190,-3 5 0,1-1 0,-1 3 0,2 0-22,0 1 10,1-2 7,0 1 10,0-4-5,1-2 0,-1 1-117,2-2 33,0 1 73,1-1 16,1 0-10,3 1-1,-2 0 0,3 0 6,-4 1 0,-2-2-2548,-1 0-555,2 0-924,2 0 4027,4 1 0,-3-1 0,0 1 0</inkml:trace>
  <inkml:trace contextRef="#ctx0" brushRef="#br0" timeOffset="69674">7515 11370 19389,'0'-3'4066,"0"1"-2313,0 2-1641,-67-22-1677,32 21 1666,-18-5 0,-3 4-866,10 18 798,15-4 1,1 0 28,-13 8-12,2 4-27,2 0-1,4 2-2179,5-1 2168,4 1 11,5-2-22,4 0-11,5 4 0,5-8 11,5 2 0,6-8 17,4-3 5,5-1 23,3-3 28,4-3 506,5-2-511,6-2-78,4-4 66,4-3 0,2-5 56,-5-3 0,1-2 0,7-6-48,-10 6 1,-2-3 221,8-17 2060,-12 7-2201,6-9-10,-17 11 139,1-8-139,-8 12-1,0-3-22,-8 15-22,-2 4-34,0 4 1125,0 3-1198,-7 15 17,2 0-6,-6 17 640,2 1-634,0 8 0,0 8-646,3-3 0,0 3 634,2-8 1,-1 1-679,-1 17 1,1 2 672,1-12 1,0-1-691,1 2 1,0 1 664,-1 1 0,1-1-811,-1 1 1,0-1 745,-1-1 1,-2-1-29,-1 0 1,-1-2-20,-3 0 0,-3-2-535,-3 0 0,-2-2 512,-4-1 1,-3 0 71,-3-2 0,-2-1-100,-3-1 1,-3-3 116,0-2 1,-1-2-11,1-4 0,0-3 98,4-5 0,0-3 90,-22 3 107,6-35-153,23-10 7,4-27-6,18-2 5,5-7-28,2 28 1,2-1 7,8-20 1,3 0-28,-1 11 0,2 0 181,-1 5 1,2-1 0,1 3-205,5-5 1,2 1-204,1 2 1,4-1 0,-1 2-81,6-5 1,1 0-1803,-5 6 1,3 0 0,-2 2 2104,10-6 0,-4 5 0,5-3 0,-2 2 0</inkml:trace>
  <inkml:trace contextRef="#ctx0" brushRef="#br0" timeOffset="70241">7918 11590 20392,'0'-9'3147,"0"1"-2564,-4-53-1022,3 32 607,0-10 0,-1 0 135,2 10-23,0 2-22,0 4 251,0 3-290,0 4 103,0 3-177,1 4-10,-1 3-163,0 5 28,3 14 5,-1 2 12,3 15-11,-1-1-12,-1 7 12,-1 4-98,-1 3 86,-3 3-10,-4 2 16,-4 3 0,-5-8 0,-1 1 11,-2 7-6,3-13 1,0-5 50,5-12 73,3-9 89,3-5 6,2-5-11,1-3-56,1-5-96,0-4 7,0-5-18,2-4-11,3-4 6,4-4-6,17-20-567,0 8 533,-6 13 1,1 1-226,17-13 236,4 2 7,2 3-12,0 3-5,-2 4 27,7 0-2974,-15 10 2935,2 1-11,-20 10 6,-3 4 0,-3 1 11,0 5 334,-1 4-345,0 6-1743,1 5 1714,-1 5 1243,-1 4-1321,-3 4-2047,-2 2 1784,-2 2-213,-1 1-313,-1 2-505,-1-1-1349,0 0-5568,0-5 8329,0-6 0,2-13 0,0-7 0</inkml:trace>
  <inkml:trace contextRef="#ctx0" brushRef="#br0" timeOffset="71560">8779 11495 18288,'9'-45'633,"1"0"0,-2 4 0,-1 8 1474,-5 21-1838,0 3-112,-1 4-84,0 2 767,-1 2-845,1 7 505,2 3-483,3 8-1,1 1-10,1 5 5,-1 3 1,-1 2-1884,0 0 1872,-4 2 137,0 12-154,-7 4 6,0-1-11,-7-6 22,4-15-11,-3-4 44,-1 0 3606,4-9-3544,0-3-39,6-11-45,4-6 6,2-5-12,4-3 12,2-5 6,4-3-18,2-3 1,4-3 22,11-18-6,-6 12-5,9-12 0,-11 18 0,-1 3-6,0 4 0,-1 4 0,-1 3-5,-2 5-12,0 4 6,-2 4-5,6 3 33,2 10-34,0 0-5,-2 10-6,-9 0-11,-1 3 22,-4 2-5,-3 4 6,-3 0 10,-3 2-10,-9 13-1,1-11-5,-12 17 16,13-29-16,-1 2 45,8-19 16,1-2 51,3-4-67,0-2-6,4-4-6,1-2-5,2-3 0,2 0-6,1-3-3375,15-18 3386,-9 11-11,11-14 51,-12 20-56,0 1 10,1 3-10,0 3-23,10 1 6,-8 5 0,8 2-12,-9 4 18,0 3-1,0 4 29,9 10-29,-7-1 0,3 5-33,-4 1 28,-7-7 3403,8 8-3398,-9-11 6,3 1 6,-2-7-6,2-1 11,2-3-22,11-4 0,-5-3-209,8-4 231,-8-3-11,1-2 6,0-3-12,-2 0 17,0-3 40,5-13-7,-8 6-3342,2-8 3331,-11 10-5,-2 1 90,-5-6-51,-2 7 149,-5-2-165,-4 8-6,-6 3-1,-2 1-16,-4 4 6,-2 3 3392,-10 2-3415,7 6 0,-9 7-17,16 2-5,-1 6-22,5 10 10,4 8 6,1 3-3397,5 1 3380,6-11-83,7 12 27,2-10-50,8 6-297,15-6-2077,-4-11 2278,14 5 18,-7-14-20,2-3-31,18-4 202,-16-7 61,11-6 34,-11-10 22,-12 1 41,4-6 9,-15 3 29,-3-1 17,-3-2 5,-2 0 2447,-1-10-2436,-3 9 163,-2-12-196,-4 20-17,0-2-17,-1 11-50,0 3 37,0 1-222,0 3 3498,0 6-3369,0 3 11,1 16 0,1-3 11,4 35-11,-2-24-11,1 19 5,-2-25 1,0-2-12,0-1 6,0-3-12,0-3 35,0-3 21,-1-7 18,1-2-1,3-11-61,4-9 33,7-10-11,-1-1 17,9-14-16,-8 15 16,6-9-6,-5 12 12,5-4-23,-6 10 0,2 0-11,-7 11 0,-1 2-11,13 13 22,-8-1-22,11 10 0,-12-2 11,-1 1-12,0 2 12,-1 0 0,0-1 0,-1 0-11,0-3 11,-1-1 11,0-2-11,1-3 12,1-2-18,7-4 12,-3-3-1,6-6 1,-5-3 5,1-5-5,12-11-3376,-6 2 3404,7-10 16,-4-14-2290,-9 7 2262,2-20-465,-10 10 466,-3-6 2,-3 13 0,-1-2-8,-2 11 0,0 0-3,0-10 0,0 2 36,-1-12 118,-4-6-67,0 19 95,-6-11-101,1 30-28,-1 1-16,3 12 2009,1 5-2060,-1 1 3053,-2 6-3053,-2 4 0,-3 9-6,-11 25-5,3-1-248,3 3 1,0 4 252,7-16 1,2 3-21,0 5 0,0 5 0,2-3-5,2-2 0,2 0-25,1 12 0,4 0-25,1-17 0,4 0-242,10 4 0,5 4 0,0-3-964,0-1 1,3-2 1035,1 2 1,4 1 0,-2-5-196,0-7 1,0-4-53,-1 0 0,3-3-3872,16 3 1,0-4 4369,13 1 0,-24-9 0,-4-4 0,-12-8 0</inkml:trace>
  <inkml:trace contextRef="#ctx0" brushRef="#br0" timeOffset="71816">10635 11280 24665,'55'-29'321,"1"0"0,-5 3 1,-2 4-166,-11 12 1,-2 3-490,21-6 420,-7 4 0,0-1-2556,7 0 2497,-19 4 0,-1 1 17,12-2 154,-1 2-155,-3 1 46,10-1-45,-19 2 5,4-1-5,-25 2 11,-5 1-62,-6 1 99,-3 0-227,-11 2-174,-2 3-370,-13 3 662,-1 3-6610,-3 1 5971,-5 3 0,15-8 1,2 0-1</inkml:trace>
  <inkml:trace contextRef="#ctx0" brushRef="#br0" timeOffset="72424">12900 11694 21310,'11'-61'1236,"-1"0"0,0 11 0,-4 8-1046,-6 12-95,-7 20-39,-7 5-10,-7 4-41,-6 6 18,-7 7-6,-5 6-2223,-2 8 2211,-1 5 6,2 5-615,4 2 598,5 4-2459,7 0 2449,6 1 16,7-2-439,5-2 439,6-2 1251,7-3-1262,15 5 16,3-13 140,12 1-134,-2-17-11,4-6 34,3-4-18,-10-7 1,0-2 17,16-7 11,-10-5 0,-1-3 1998,0-9-1993,-14 10 1,-3-2 61,-1-13-6,-6-1-5,-5-3-17,-5-3-5,-5 1-12,-3-2-6,-4 4-2075,-2 3 2081,0 4 12,-1 6-521,-5 0 470,6 12 277,-4 1-316,8 12 662,0 3-702,-2 6 3070,0 6-3086,-4 8-45,-2 6-95,-2 8 873,1 3-1125,2 7-623,2 1-35,7-8 0,1 0-1163,-1 19-1526,3-18 0,0 1 3806,5 18 0,-3-26 0,3-2 0</inkml:trace>
  <inkml:trace contextRef="#ctx0" brushRef="#br0" timeOffset="72882">13370 11795 11819,'23'-42'747,"-1"0"1,0 0 0,10-15 0,-4 6 1930,3-2-2174,-3 10 977,-5 10-1005,-6 8 933,-5 8-1089,-6 7 2885,-3 6-3104,-3 3-68,-3 6-21,-2 6-1,-6 11-6,-4 9 1,-4 10-717,-3 9 716,9-21 1,0 1 2,0 2 1,-1 2-4,0 2 1,-1 1-3,0 1 0,0 1-958,-1 2 1,1 0 956,-1 2 1,1 1-3,-1 0 0,-1 2-726,2-1 1,0 4-1,0-3 709,-2 9 1,0 0 3,3-7 0,0 2 0,1-3-370,-1 4 0,2-2 321,0 0 1,0-1-21,1-2 1,0-1-14,1-3 0,-1-1 11,2-7 0,0-1 10,-7 19 561,4-18-459,4-15 7,4-14 1577,3-15-1601,0-9-5,3-15 11,4-10 1136,3-9-1136,4-9-12,-5 29 1,0-1 5,0-3 1,1-1 4,0 0 1,1-3-2,-1 1 0,1-4 0,0 1-4,1-7 0,1-1-6,-2 6 1,1-3 0,-1 2 8,1-5 0,0 1 3,0-2 0,1-1 2,-1 0 1,1 0-3,0 2 0,2-3-467,1 7 1,1-4-1,0 3 458,3-6 1,2 1-4,-2 8 1,1-2 0,0 4 2,4 0 1,1 3-818,1 1 0,1 2 812,0 3 0,1 2-642,-1 3 1,2 1 641,-1 5 0,0 1-3,0 3 0,0 2 308,27-9-319,-2 9 0,-1 7-12,-4 6 1,-5 9 1426,-7 5-1432,-5 13-17,-5 29-192,-13-3 225,-8-13 1,-4 1-5,-11 23 655,1-29 0,-2 1-650,-3-1 0,-2 0 5,-2-1 1,-2-1-1,-2-1 0,-1-1 3,-3-2 1,0-1-406,-2-1 0,-1-2 402,0-1 0,-1-1 0,0-2 1,0-1-1,1-1 1,-1-2-26,-7 1 0,-1-1-1039,-14 4 778,-8-2 1268,31-11-2024,6-2-435,10-5 1483,4-2 0,7 2 0,1-2 0</inkml:trace>
  <inkml:trace contextRef="#ctx0" brushRef="#br0" timeOffset="73548">14380 11370 22263,'5'41'371,"0"-1"0,-3-3 1,7-11-187,26-23-28,-2-7-4241,-1-3 4274,2-5 29,-2-4 498,-3-1-476,-2-3-23,-4-3-11,-3-2-33,-2-3-28,-3-1-10,-1-15 43,-6-1-89,-2 0-17,-9 10 0,-2 17-17,-5 3-17,-3 3-6,-1 4-2121,-3 4 2105,-2 2 2138,-9 10-2143,5 0-7,-7 9-5,9 1-1863,-10 17 1868,9-7-10,-7 14-188,11-12 176,2 2 0,0 0 0,3 0 17,1 0 2134,5 11-2139,2-10 5,8 8 11,6-15 0,19 4-22,-1-9 16,14 2-10,-7-13-6,1-5 16,0-1-10,-2-5 2280,-1-3-2269,-3-3 490,-3-3-457,5-9 6,-10 4-1,3-6 12,-12 2 0,-3-1-16,-1-3-1,-2-1-3069,-1-1 3064,0-1-738,-2 2 749,0 2 61,0-5-44,-2 9 5,1-2 56,-2 8-84,1 5 2679,1 1-2707,2 2 2098,1 2-2104,3-1 1,3 0 5,2 2-5,3-2-6,4 2 5,0 0-21,1 0 10,4 1-56,-4 0 51,-3 2 28,-7 1-17,-8 1-6,0 1-27,3 6 22,3 5 22,3 9-6,-3-1-5,2 10 0,-6-12-16,1 16-35,-5-7 29,1-1-101,-2 2-57,0-15-301,0 4-421,0-9-890,0 1-4476,0-1 6268,2 0 0,-1-5 0,1-1 0</inkml:trace>
  <inkml:trace contextRef="#ctx0" brushRef="#br0" timeOffset="74550">15545 11590 10102,'8'-5'6106,"-1"1"-4690,-7 4 2343,0 0-2471,62-59-728,-46 39-106,19-16 0,-7 2-135,-28 22-118,-5-3-83,-5 5-34,-6 1-22,-5 3-12,-5 1 12,-5 3 44,-19 6-61,10 2-178,7 3 0,1 1 149,-4 7-749,-7 8 745,19-5-12,4 0-12,4 1 24,4 0-12,4 0-6,4-2 6,3 0 6,2-2-6,4-2-3026,4-1 3037,5-2 0,4-3 203,6-2-191,3-4 28,4-2-17,3-5 11,1-3-2106,-1-5 2128,-1-4 23,-2 0 2139,-1-4-2073,-3-1-315,-2-1 327,-3-1 258,5-22-314,-12 17 11,4-13 594,-15 21-605,-2 8 3178,0 1-3240,-2 8-55,0 2-1,-4 6 12,0 3-1,-6 6-10,1 4-1,-2 4 540,1 2-534,-5 29-6,7-17-306,4-2 0,1 0 295,8-3 11,5 8 1,7-16-1,7-2-82,5-3 88,8-3 8,4-9 1,3-4-3,13-4-739,-11-2 0,-2-3 755,0-13-5,-16 1 0,-1-2 5,10-16-14,-13 11 1,-3-2-4,4-18 7,-2-6-1,-2-5-6,-10 27 1,-2-1 5,1-2 0,-2 0 0,1-1 1,-1 0-4,0-1 0,-1 0 6,-1 1 0,0-2 11,0-9 1,-1 1 13,0-18-14,-2 26 0,-2 2 20,-3 1 6,-2 9-7,-3 8 485,-2 7-506,-1 4-1,-4 5-2840,0 5 2807,-4 5-1227,-2 9 1199,0 6-354,-1 8 387,1 8 0,8-3 1,1 2-7,3-7 1,0 2 0,0 12 0,1 1 0,4-10 0,1-2-568,1 2 0,0 1 551,1-1 0,1 1-22,0-1 0,2 0 429,1-1 1,0 0-484,2-2 1,1 0-23,0-3 0,2 0-188,9 26-308,2-15 1,2-2-24,6 6 197,-6-13 0,1-4-673,2-10-812,-1-9-776,-1-5 2709,-1-9 0,-11 2 0,-1-3 0</inkml:trace>
  <inkml:trace contextRef="#ctx0" brushRef="#br0" timeOffset="75024">16176 11498 22225,'22'-29'-51,"0"0"1,0 3 0,4 7-1,18 16 1,2 8 41,-12-4 1,2 0 8,23 1 0,1-2 6,-16 0 0,-2-1-4,0 0 1,-2-1 5,-6-1 1,-4 0 1031,7-3-995,-6-2 5,-5 0 391,-5-2-352,-5 1 182,-3-2-41,-3-4 83,-4 0-162,-2 1 572,-6 3-544,-9 5-106,-3 2 0,-8 2 22,1 5-28,-4 3-16,-2 5-441,-2 2 396,0 3 0,2 3 10,3 3-16,4 1-5,5 2 5,4 1 0,6 0 11,6 11-17,6-11 1,7 7 5,5-13 11,18 3 6,-6-8-1079,11 0 1090,-14-12 123,7-6-56,-12-3 40,4-6 363,-13-1-386,-4-1 79,-2-13-113,-5 6-5,0-11-17,-6 8-6,-2-1 6,-3 0 39,-7-5-27,2 9 1114,-5-3-1137,4 12-17,0 2-23,-6 3-21,6 4-24,-4 0-21,7 4-57,2 3-83,1 1-141,2 2-184,3 3-191,1 0-180,5 2-228,4 1-338,7-1-536,7-1-998,6-1 2149,26-1 0,-29-4 0,14-1 0</inkml:trace>
  <inkml:trace contextRef="#ctx0" brushRef="#br0" timeOffset="75530">17283 11313 19540,'5'-41'819,"0"0"1,0 3-1,-2 8 1384,-6 14-1883,1 5 346,-1 2-554,1 6 154,2 1-311,0 2 770,3 3-736,2 3 22,6 6-11,5 6 5,4 7-21,17 22-954,-8-7 970,-9-12 0,-1 0-11,6 14 11,-2 0 0,-3 0-17,-3-1 6,-6-2 0,-4-3-6,-4-4 11,-6-6 6,-4-6 12,-5-5-1,-3-6 22,-11-4 7,6-6 10,-5-4 6,9-5 22,4-2-10,3-4-7,3 0 1,3-3-1,2-2-27,5 0-17,3-1 958,5 0-970,17-8-10,-3 7-1,14-3-295,-6 10 301,3 3 0,3 1 0,2 1 0,-1 0 0,1 1-6,0 0-1260,-3-1 1277,0 1-11,-4 0 0,-2-2 23,-6 0-23,-4-2 45,-3-7-17,-8 4 22,-2-6 12,-8 7 10,-1 1 12,-3 2 17,0 1 6,-1 1 10,-1 2 259,0 1-292,1 1 1416,-2-2-1411,2 3 12,0 1-34,2 2-39,-1 2-73,2 1 40,-1 3 5,0 2 0,1 6 0,0 4-6,1 6 12,2 6-6,3 3 0,3 6-1044,5 0 1027,4 4 17,4 0-1120,1 2 1120,2-2 0,-1 0-78,1 11-46,-12-15-139,-2 7-980,-33-10-298,-4-11-4760,-26 4-3530,5-13 9163,0-4 1,22-5-1,9-2 1</inkml:trace>
  <inkml:trace contextRef="#ctx0" brushRef="#br0" timeOffset="77607">2330 13540 16902,'-14'-20'348,"4"4"2241,9 16-2382,1 0 1108,1-3-1320,0 1 773,0-3-745,1 2 2859,-2 0-2865,2 0 11,-2 1-6,2-1 135,-2 1 376,0 1-522,-3 6 0,-2 2 51,-15 22-23,2-3-344,-11 19 352,8-12 1,-1 1-530,5-6 1,-1 3 501,-3 4 1,-3 5 0,1-2-1289,2-2 0,1 0 1285,-8 12 0,1 0-9,10-15 0,1-2-1060,1-1 0,3 0 1041,-8 25-11,10-7 150,6-7-145,19 5 6,2-17-566,13-9 0,5-6 582,7-5 0,-8-6 1,1-4 1141,4-11-1125,0-6 17,-4-3 40,-2-4-360,2-10 477,-13 7 1718,-2-7-1707,-15 12-45,-4 0-22,-6 1 127,-4 2-183,-6 1 2793,-3 3-2798,-19 0-2034,7 9 1983,-15 0-2011,10 11 2000,-1 2-756,-18 13 744,15-2-271,-11 9 254,23-7 1733,3 3-1743,6-2 2541,4 1-2961,4 7-113,6-7-419,7 4-875,7-8 1849,12-1 0,-10-7 0,3-1 0</inkml:trace>
  <inkml:trace contextRef="#ctx0" brushRef="#br0" timeOffset="77787">3058 13984 26385,'0'-3'2286,"0"0"-2286,0 3 0,-11-32-169,12 28-873,-6-22-1932,19 35 2974,6 3 0,-9-6 0,2 1 0</inkml:trace>
  <inkml:trace contextRef="#ctx0" brushRef="#br0" timeOffset="80001">4865 13583 21702,'2'-6'2476,"-1"0"-1507,-1 6-39,0 0-846,23-10-11,-16 23-29,17 19-69,-22 1 0,-6 3-245,3 0 0,-2 1-288,-2 13 0,-2-2-2384,-2 12-366,3-21 1,0-1 3307,-1 19 0,4-28 0,0-1 0</inkml:trace>
  <inkml:trace contextRef="#ctx0" brushRef="#br0" timeOffset="80356">5327 13245 23545,'-49'5'201,"0"0"1,4 0 0,7 3-135,14 13-28,2 1-33,5 1 5,3 9-11,8-8 11,3 6-5,8-11 5,9 0 17,2-7-11,8-1 11,-3-9 17,4-2-17,1-5 257,22-16-83,-19 4 11,13-12 22,-26 11 1,-4 0-1,-5 0-22,-2 0 100,-4-7-229,-4 6 39,-7-11-83,-1 16-46,-5-2 17,4 8-16,-1 5-12,-2 1-6,-1 5-21,-2 3-35,-1 7-307,-13 16-561,0 12 118,-1 4-1814,7 3 615,12-12-2653,5 1 4681,2 5 0,5-19 0,1-2 0</inkml:trace>
  <inkml:trace contextRef="#ctx0" brushRef="#br0" timeOffset="80711">5622 13540 21721,'-24'33'7,"0"1"1,0 6-1,4 1-16,13-8 1,3-1 0,-1 0 0,0 2 401,0 12 0,2-3-399,0-2-154,1 13 172,2-38 32,0-7 840,1-4-760,1-4 1121,3-5-1105,2-4 617,4-7-633,3-4 4,4-4 1,3-5 58,1-2 1,1-2-92,8-10 193,-7 9 1,0 0-239,5-1-23,-2 5 0,0 4-11,-2 5-6,-3 5 0,3 4-5,-9 6-1,3 3 1,0 14-17,-4 1-17,6 12-34,-6-1-1086,0 5 879,-1 2-110,-2 3-332,-2 4-398,-2-2-840,0 0-3664,-2-2 5613,1 2 0,-3-18 0,-1 0 0</inkml:trace>
  <inkml:trace contextRef="#ctx0" brushRef="#br0" timeOffset="81396">6724 13506 18935,'-20'-39'253,"0"-1"1,3 3 0,1 10 2429,4 23-2560,-8 4 1234,3 6-1334,-7 6-12,5 6 165,-1 5-170,1 5 0,1 4-6,1 4-6,4 4 0,4-9 1,2 0-12,-3 19 6,4-17 0,0 0-45,0 15-45,1 0-90,3-1 1312,0-3-1541,5-4-106,3-3-51,5-5 5,6-6-15,4-4 55,4-6 56,2-6 50,2-5-22,15-10 484,-15-7 1,1-3 120,17-8 310,-13-6 1,-4-2-81,-8 3 221,7-16-238,-17 22 44,-4 3 1317,-2 2-1339,-2 4 25,-2 4-104,-2 3-77,0 4-85,0 0 555,-2 2-650,-2 2-28,-3 1 0,-1 2 0,-1 3-22,1 1-1,0 0 6,2 1-16,2 1 10,2 0 7,1 1-12,0 0-12,4 4 1,2-5 6,3 3-18,3-6 23,4-2 0,4-1 39,16-2-44,-6-2-1,10-2 6,-12-3 0,-3-4 11,-3-1 1,-3-2-1,-4 0 6,-3-2 5,-3 1 12,-2-2 16,-3-1-5,-2 0 11,-1-2-11,-2 0 106,-9-19-95,3 12 45,-7-24-45,9 25 5,1-8-10,4 12-7,3 1-16,0 2-5,4 3-1,1 1-16,2 2 5,2 1-5,11-3-12,9 3 0,0 0 6,4 3-1121,-10 4 1115,1 0 6,10 2 23,-9 0-23,6 1 0,-5 3-6,-10 1 12,2 3-12,-10-1 17,-1 12-11,-5-4 6,0 11-1,-6-5 1123,-1 4-1128,-4 0 0,-1 3-12,-2 0 1,2 1-11,0 0-45,3-1-79,2-1-145,2-3-913,10 4 122,-1-9-788,11 1-3513,-2-11 4535,7-2 0,-11-4 0,1-2 0</inkml:trace>
  <inkml:trace contextRef="#ctx0" brushRef="#br0" timeOffset="81762">7763 13785 18515,'-7'-6'5142,"2"2"-4240,5 4 2010,0 0-2917,-9-35-1,12 23-4240,-2-26 4252,15 31 620,4 0-643,1 1-16,2-1-1,0 0-16,0 0 11,1-1 28,-2-1-6,1-1 23,-1-3-12,-1 1 18,1-4-1,-2 1 17,-2-2 11,-2 1 6,-5 0 3285,-3 0-3252,-3 1 366,-3 1-354,-1 1-1,-4 1-3,-3 1-8,-3 2 34,-14-2-84,4 6-5,-12 0-1,5 4 0,-2 5-10,-1 2-1,0 4-6,0 4-5,0 2 6,-6 15-17,10-6-12,-2 11-16,16-8-28,4 2-235,7 14 33,5-10-3924,17 20 3639,-1-26-146,14 5-242,-5-18-424,3-4-970,2-6-2425,2-2 4761,6-2 0,-19-1 0,-2 0 0</inkml:trace>
  <inkml:trace contextRef="#ctx0" brushRef="#br0" timeOffset="82095">8374 13716 22999,'32'-44'367,"0"1"1,-1 3 0,-12 8 1200,-23 20-1417,-6 2 471,-5 3-533,-6 2 244,-6 4-272,-4 1-5,-3 3-22,0 4-17,1 4 5,6 4-27,4 2 5,4 3-6,6 0-11,2 3 12,5-1 813,2 0-842,2 8 17,5-9 0,4 5 17,4-13 0,3-3 0,4-3 0,2-3 0,2-2-5,2-3 10,-1-3-3391,1-3 3397,-2-4-1315,-2-2 1327,-1-1-34,-2-1 162,4-6-50,-7 4 22,4-3 17,-6 6 11,-3 2 7,0 2-158,-3 2 0,-2 2 2719,-2 3-2719,-1 1 1940,-1 2-1940,0 3 93,-3 9-93,0 3 0,-2 8 0,0-1 0,0 2 0,0 2 0,1 1-1228,2 13-312,1-10-3988,2 9 4680,3-11 0,-2-14 0,1 0 0</inkml:trace>
  <inkml:trace contextRef="#ctx0" brushRef="#br0" timeOffset="86281">8908 13739 19216,'1'-9'3618,"0"2"-2963,-1 7-134,16-60-96,-9 38-249,3-12 1,0 2 103,-5 20-73,-1 4-95,-1 5-61,-2 1-23,-1 2 0,2 10-16,0 0 21,1 22 1,-1 5-17,0 4-1,-6 14-10,0-22-6,-3 10 6,1-16-1,1-2 1,0-5 11,1-1 11,1-8 44,1-2 35,2-8-6,0-1-1,1-5-44,2-2-28,3-6-3386,3-4 3403,3-4 5,1-4 12,2-2 16,0-2 17,2-1-456,0 0 473,-1-1 3151,1 1-3184,-1 1-23,0 1-11,0 4-6,-1 3 17,7-2-45,2 7 686,8 3-680,-8 7-23,-1 9-5,-1 10 28,-5 2-17,4 11 6,-3 9-18,-5-5 12,1 10 0,-8-11-3392,-4 23 3398,-3-22-6,-2 16 17,-1-24-12,2-10-10,0 0 33,1-9 129,1-2-124,11-23-22,-3 8 29,10-20 3368,-7 14-3363,13-14-28,-9 12 22,16-16-44,-15 22 10,5-3-16,2 6 56,-5 4-45,6 1-6,0 6-16,-5 3 22,6 4 0,-6 2 0,1 5-28,-1 1 17,-3 1-17,-2 1 0,-3 0-40,-1 6-200,0-1-7,-2 0-593,4-1 207,-3-11-202,4 0-251,-2-5-320,2-3-263,1-2-124,0-2 124,1-2 448,1-4 527,-1 0 537,1 0 442,-2-2 348,-1 2 320,-2-2 2374,7-6-2319,-8 7-17,4-6-77,-9 12-86,-1 0-83,-2 2-118,-1 1 1368,-1 2-1945,2 0-22,2 0 11,4 0 12,4 0-40,4 0 22,1-3-5,4-1 6,1-4-17,0-1 22,1-1-3397,-1-1 3402,-2-1 18,-3-1 5,-4-1 23,-3 1 5,-4-2 112,-1-5 34,-4-1-95,1 1 3391,-3 2-3402,-2 8-23,-2 1 0,-2 2-34,-2 2-16,-1 2-1,-2 1 18,-9 5-40,4 2 0,-7 6-28,-1 12 28,7-2-16,-4 9-1,7 4-184,7 14 11,3-8-617,14 13 158,2-30-152,8 4-117,-1-12-34,3-3-1166,30-6 1805,-16-8-81,22-5 406,-27-7-3191,-2-2 3420,-2-3 129,-4-1-955,-1 0 1100,-4-2 28,-1 0-33,-1-1-45,-1 1-880,-1 2 790,0 0-39,-2 4 2369,-1 2-2425,-1 4 1285,-4 3-1380,0 3-73,-4 0 6,0 4 1616,-1 6-1705,1 11-3421,0 3 3403,1 8-352,-1 7 336,1-8-6,-2 11 11,0-13-11,-1 1 0,0-2-6,0-1-16,0-1-1,1-1 1,0-4-12,0-2 18,1-6 3233,0-2-3211,1-5 538,5-7-522,7-12-16,1-3 5,5-10 0,-3 5 23,9-12 16,5 1-333,-2 0 322,-2 10-5,-10 13-12,-3 4 1,-2 4-12,-1 3 11,-2 3 6,0 5 339,2 11-339,-3 1-11,1 9-3392,-1-4 3386,-2 1-2274,3 1 2269,1 0-56,2-1 50,2-2 5,3-2 6,13 2-11,-4-9 0,25-1 0,-17-12-594,12-5 605,-12-5-11,16-14 6,-12 2 10,11-11 7,-16 4 10,-9 4 1,0-1-12,13-19-390,-14 14 0,0-1 391,9-21-106,-16 25 1,-1-2 93,-1 0 0,0-2 6,0 0 0,0-1-6,-2 0 0,0 0 641,-2 1 0,0 1-585,7-30 140,-10 17 0,-1 0-22,0-6 674,-3 15 0,-3 4-708,-4 13 1416,-1 6-1561,-4 6 1618,1 4-1624,-2 5 0,-2 4 0,-4 7 0,-2 8 0,-2 5 0,-1 8 0,5-4 0,1 2-497,-8 22 497,8-17 0,1 2-161,4-9 0,1-1 161,0 2 0,1 1 0,-1 1 0,0 0-34,2 1 0,0 0-609,0 0 1,0 0 524,2 0 1,1 0-57,1-2 1,1 0-270,2 28-100,9-5-73,7-9-106,7-6-242,5-10-481,1-7-952,0-7-3490,-1-8-3119,-5-3 9006,-5-5 0,-9 0 0,-5-1 0</inkml:trace>
  <inkml:trace contextRef="#ctx0" brushRef="#br0" timeOffset="86463">11197 13514 25940,'50'-27'-4,"0"-1"1,-2 2-1,-3 7-571,11 14 329,3 0-74,1 2-4596,-5 2 1,0 0 3415,4 1 0,-17 0 0,-6 0 1,-23 0-1</inkml:trace>
  <inkml:trace contextRef="#ctx0" brushRef="#br0" timeOffset="86918">12706 12987 14205,'6'-53'814,"0"0"0,-1 5 0,1 3 1541,-1-8-1913,-1 14 1589,-2 12-1925,-1 15-44,-1 7-1118,-3 15 1146,0 12 336,-6 17-297,-2 16-671,4-19 1,-1 1 594,-1 6 1,-1 4-12,-2 3 1,0 6 0,-1-1-392,3-10 1,-1-1-1,0 3 350,0-1 1,-1 3-1,0 0 1,0-2 0,-1 4 0,0-2 0,0 0-10,-1 3 1,0 0-1,-1 1-87,-1 1 1,1 0 0,-1 1-46,0 0 0,0 1 0,-1-1-215,0 0 1,1 1-1,-1-1-833,0-1 1,0 0 0,1-1-2090,1-5 0,0-1 0,1-1 3231,-4 14 0,1-7 0,-1 6 1,8-27-1</inkml:trace>
  <inkml:trace contextRef="#ctx0" brushRef="#br0" timeOffset="87625">13914 13421 22294,'6'-49'676,"0"-1"0,0 6 0,-2 6 573,-2 11-969,-1 11-67,-1 5-101,-1 7-62,0 2 284,-6 17-312,0 2-11,-7 19-5,1 4-88,-3 9 76,-1 7-264,8-25 0,0 0 264,0 2 1,0 1-23,0 1 0,0 1-48,0 0 1,0 1-93,0 0 0,0 1-140,0 0 0,0-1-211,1 0 1,0-1-331,0-1 1,0 0-2977,-1 9 0,0-1-1805,-4 17 3465,6-20 1,0-4-804,1-6 2968,-1-5 2688,1-26 63,2-8-8,0-11-485,1-4-533,1-6-381,0-4-285,0-7-242,-1-3-243,2 7 1,1-4-477,0-8 1,1-1 114,1-1 0,1-1-15,1-2 1,2 2-11,-1 14 0,2 1-20,0 0 0,1 1-3,0 1 0,0 0-8,1 3 0,0-1 118,9-26-49,-5 24 1,1 1-87,8-13-50,7-5-1,7 20-66,-6 13 2701,14 2-2702,11 15-16,-10 7 5,17 8-17,-18 11-277,0 8 285,-12 1 1,-2 3-1303,-7-6 0,0 2 1303,6 13 0,-1 0-3,-10-8 0,-2-1 537,0 1 0,-2 1-554,-3 0 0,-1 0-14,-3 0 1,-2 0-1059,-3-2 1,-3 1 1049,-4-3 0,-6 0-1,-13 8 1,-6-1-45,5-12 1,-5-1 85,-6 0 0,-5 0 0,1-4 65,2-4 0,-1-2-70,-13 4 1,0-2-7,16-9 1,2-2-162,0-1 0,0-1 30,-11-2 0,1-1-203,-18 1-553,16-7 0,3-4-1664,5-4 2560,-6-14 0,33 13 0,2-2 0</inkml:trace>
  <inkml:trace contextRef="#ctx0" brushRef="#br0" timeOffset="88024">14756 13663 25694,'31'-10'92,"-1"1"1,18-7 259,-9-7-207,-11-3-89,-2-1 59,-4-3-37,-4-4 0,-5 8 34,2-5 243,-8 8-36,-3 6-107,-2 3-139,-5 7-12,-13 7-27,-1 4-12,-13 4-3,-2 7 1,-1 2-25,-9 6-497,7-4 0,1 1 508,2 6-12,3 2 12,6 1-26,0 13 9,11-9-73,6 20-11,12-22-387,23 21-782,-1-23 525,16 8-371,-5-15-1509,-8-10 1,2-2 2568,22 6 0,-7-4 0,-22-7 0</inkml:trace>
  <inkml:trace contextRef="#ctx0" brushRef="#br0" timeOffset="88665">15619 13540 18297,'7'-41'347,"0"0"0,1 4 1,-8 10 2303,-19 22-2595,-3 4 11,-4 5 51,-20 10-56,8 3-105,-13 10 60,16-1 92,12-2 0,1 1-98,-9 15 911,9-2 1,2 2-963,1 6-466,9-14 0,2 0 444,2 10-100,2 1-118,4-3 601,5-1-825,5-2 688,6-2-3237,20 10-2357,10-9 595,3-4 2973,-1-16 596,-2-18 1442,-11-5 353,9-6 493,-13-2 376,1-1 1156,-3 1 0,0-1-1113,6-4 1024,-4 2 1,-3 0-1606,-8 2 1443,0-2-1723,-13 10 536,-4 1-766,-2 2-79,-1 2 241,-6 0-415,2 2-38,-5-1-12,3 2 11,-1 0-66,2 0 10,0 2-16,4 0-1,0 2 1,2 1-6,2 1 0,2 1 17,13 2-12,9-1-10,4 0-7,4-3 7,-7-3-1,-2-1 6,0-1-11,6-5 17,-10 0-1,5-5 6,-12-1-11,-2-1 0,-1-2 17,2-13 6,-3-10-12,-1-2 6,-2-4 5,-3 12 0,0 0 29,5-12-1,2-1-27,2 2-734,2 7 716,-3 14 1,0 4 5,1 3-5,0 3 22,6 2-23,-6 5 1,5 0-6,-7 5-17,19 23 23,-12-9-12,15 19 12,-16-14-1,0 0-5,1 2 0,0-2 11,-1 1 706,6 8-734,-1 3 23,-2 0-6,-1 7-11,-11-16-6,0 5-28,-6-9-50,-2-2-135,0 0-207,-2-3-335,0-1-607,1-1-1505,-1-2-6947,3-2 9830,0-1 0,0-4 0,0-1 0</inkml:trace>
  <inkml:trace contextRef="#ctx0" brushRef="#br0" timeOffset="89466">16998 13659 24893,'-54'10'342,"14"-1"-264,56-6-27,3 0-18,3-2-5,2 0-5,1-2 396,12-4-408,-9-1-3995,8-5 4001,-14 1-6,-2 0 410,-2-2-405,-1 0 170,1-9-147,-6 4 17,1-7 0,-7 7 28,-3 1 3162,-1 0-3140,-1 1 768,-1 0-728,-2 1-6,-1 2-11,-2 1-17,-2 1-17,-1 2-33,-3 3 50,-10 1-56,1 3-12,-8 1 68,-8 7-72,7 1-12,-8 6-6,12 1-16,5 2-18,2 1 7,5 4-62,1 1-871,6 3 921,2 2-84,13 29-22,1-19-56,9 20-101,2-27-73,1-3-116,3-2-63,2-5-729,17-1 550,-9-8-79,13-4 1,-13-5 49,3-3-223,21-6-43,-12 0 933,14-6 84,-19-1 40,0-1-122,-1-3 216,0-1 74,0-3 66,0-2 544,12-11-274,-17 7 45,6-8 4,-23 12-38,-7 0-60,-6 1-103,-3 2-2833,-8 2 2682,-4 3-61,-8 4-1525,-5 2 1474,-7 4-9,-5 3-41,-4 2-17,-2 5-12,0 2-166,-8 14 105,15-4 1944,-2 9-1956,11 12 12,12-12 0,-2 14 2929,12-19-2929,1 0-5,1-1 1043,2 0-1038,2-2 6,3-1-1,2-2-5,1-2 11,2-3 366,5 1-366,-3-6 11,3 0 1,-5-4 27,-2-3-11,0-2 0,0-1 17,-1-2 0,0 0 28,-3 0 12,1-1 94,0-4-95,-2 3-16,2-3 184,4-10-207,-5 10-11,4-9-1,-7 15-4,0 1-7,-1 1 6,-1 2-1943,0 1-7927,3 5 9080,-2-2 1,2 3 0,-2-5 0</inkml:trace>
  <inkml:trace contextRef="#ctx0" brushRef="#br0" timeOffset="91335">8107 13719 14695,'-11'-8'5103,"3"1"-4034,8 7 2667,0 0-3680,-5-20 0,2 19 101,-11-6-56,5 22-23,-6 9 1,4-3-23,0 0-28,4-1 33,3 5 18,10-2-17,2-4 11,10-5 5,0-8 6,4-4-3386,3-2 3375,5-5-355,17-15 338,-10 1 5,13-11 12,-17 5-2060,11-13 2088,-14 8 22,4-10 12,-17 11 173,-4-15-45,-7-4-168,-3 0 17,-9 15 0,-3 2-56,-4 3 2132,-9-12-2109,-3 25-46,5 8-21,-9 1-1,5 9 0,-3 3 0,-2 6 406,-2 4-401,-18 18-16,10-4 1151,13-10 0,1 2-1146,-10 14-2102,0 2 2103,3 5-4,11-10 1,0 1-812,-7 22 811,8-7 1,2 2-2076,2 9 2073,8-22 0,2 2-25,11 5 0,5-2 256,9 11-493,5-21 1,8 3 0,-1-7-36,-3-10 1,2-5-408,20 10 0,1-5-440,9-7-508,2-5-821,-3-4-2443,-22-5 1,-1-1 4137,10-2 1,-3-1 0,-33 3 0</inkml:trace>
  <inkml:trace contextRef="#ctx0" brushRef="#br0" timeOffset="91810">8170 13625 21265,'-29'41'192,"0"0"0,2-3 1,7-5 75,21-6-150,2-5 771,1 4-548,11-5 323,7-4-317,13-3 41,9-7-197,6-15-118,-9-1 396,-1-10-363,2-11-56,-11 6-1034,8-11 1056,-14 9 12,-4-2 6,-2-1-52,-3 0 158,-1-16-73,-6 11-724,-1-11 735,-7 16 1,-4 2-7,-3 2-322,-7 2 289,-3 3-5,-4 0-18,-3 2 896,-1 3-806,-28 1-111,18 10-18,-21 5 7,24 11-230,0 6 235,-2 5 162,0 5-179,-2 5 0,11-4 0,0 2-2747,-12 20 2727,14-15 1,0 1 13,-3 19-524,4 2 519,11-17 0,3-1-17,-2 20-247,7-23 0,2-1 235,10 9 7,10-5 30,1-15 0,5-1-149,6-2 1,3-2-53,0 0 0,2-3-158,1-3 1,0-3-2896,5-5 0,-1-3-4578,16 1 7807,-21-3 0,-3-2 0,-11 0 0,-10-1 0</inkml:trace>
  <inkml:trace contextRef="#ctx0" brushRef="#br0" timeOffset="92757">17631 13716 25007,'-12'4'341,"1"3"-239,2 4-2,0 2-27,1 1-17,2-1-11,2 0-11,1-2-6,2-1 11,0-2 0,1-2 11,1-1 34,1-2 45,2-1 34,1-1-1,2-1-11,4-1-39,2-3-39,3-2-23,3-5 1,0-1-18,1-2 12,-1-2 95,13-18-45,-8 4-44,3-5-2020,-13 11 2036,-8 12 6,-2 1 0,-1 3-6,-2 3-17,0 1-16,-1 2-107,0 1 56,-2 3 6,0 0 2019,-2 3-2030,0 0-51,0 0-67,-1 1-146,0 2-234,1 1-360,1 2-526,1 0-1700,1 2-6444,0-3 9550,1 0 0,0-6 0,0-1 0</inkml:trace>
  <inkml:trace contextRef="#ctx0" brushRef="#br0" timeOffset="93782">17599 13698 15171,'1'-8'6100,"1"2"-4957,-2 6-191,0 0-4425,18-69 4094,-11 43-361,3-15 1,0 2-1255,-6 20 1341,-2 3-55,0 4-40,-2 2-62,0 3 23,0 3 2044,-1 2-2257,-1 2 6,-1 4-12,-4 5 62,-1 7-45,-4 6 6,-2 6 0,-2 3-6,1 4 0,0 0 12,-4 11-12,5-9 0,0-1 0,1 3 0,3-2-11,2-3 28,2-4-22,2-3 11,2-5-6,1-4 17,1-4-11,0-4 28,0-2 39,1-4 324,3-4-307,2-4-62,4-4 1,2-4 16,9-12-34,-2 2 3398,7-9-3375,3-11-12,-6 9-1626,8-15 1610,-7 12 5,-1 0-506,2 2 495,0 2-25,-1 4 54,6-3-35,-9 12 6,9-1 6,-17 14-22,4 3 5,-9 6-6,1 3 1528,3 15-1522,-1 12 0,-2 3 6,-3 7-12,-5 6-117,-3-11 123,-2 12-5,-3-16 5,-2-4 16,0-1-10,-1-5-6,2-3 0,0-5-11,3-3 22,0-4 34,3-3 11,0-3 95,2-1-95,0-7 675,2-1-718,1-6-13,2-2 0,1-2 0,3-2 0,1-3 0,9-14 0,-2 4 0,5-2 0,2 0 0,3-2 0,-4 8 0,0 3 0,5 2-408,1 4 408,0 4-636,2 2 636,1 3 0,-1 3 0,-2 4 0,-1 0-3046,-5 6 3046,-1 2 0,-2 7 0,0 3 0,-1 5 0,0 4 0,0 3 255,-1 3-363,5 17-642,0 5-339,-2-1-149,-3-3-1036,-7-19 2274,0 4 0,-5-17 0,-1-1 0</inkml:trace>
  <inkml:trace contextRef="#ctx0" brushRef="#br0" timeOffset="94697">18864 13804 22128,'0'-4'3231,"0"1"-2188,0 3-1032,1-10 0,3 9 6,3-8 5,3 12-5,1-2 5,2-1 12,2-1 0,-1-2 128,10-12-72,-10 4-1,6-9 6,-13 6 45,-2-10-61,-2 4-12,-1-7-5,-3 9 38,-4-6-55,-1 8-11,-4-3 39,-14 9-68,7 5 12,-14 3-11,8 8-1,-2 5 1,0 4 5,-1 10 0,0 2-16,-2 6-1,5-3 0,3 0-314,9 0 286,6 1-346,21 28 111,0-27-848,21 20 658,-5-38-62,6-4 11,6-4 67,3-4 102,3-4 181,-15-3 1,0-1 136,18-8 31,-21 4 1,-1-3 114,19-20-16,-17 5 38,6-12 40,-17 9 45,-2 1 27,-1-1-2733,2-7 2756,-6 11 510,7-13-600,-14 25-44,1-2 146,-8 14-208,0 2 470,-1 8-548,-2 1 3403,0 8-3398,-2 2-11,1 3 11,-1 3-16,-1 2-1,1 2-11,0 1 6,1 0 11,1-1 22,1 6-22,0-11-5,1 4-6,0-15 11,1-4 11,0-3 0,2-2 6,1-3-12,2-4 7,4-3 16,11-12-3426,-2 0 3415,6-9-6,3-6-39,-7 8 39,7-6 0,-10 15 0,0 4-16,-4 4 10,-1 5 1,-4 2-6,-1 1 3378,-2 4-3367,2 7 37,-1 3-26,1 7-27,-1-1 16,8 21-22,-3-15 0,15 19 22,-9-27-22,11 2 11,-3-10-993,6-2 1004,5-4-380,3-1 375,22-10-6,-16-1 5,-8-5 1,-1-3 5,3-10-22,-14 7 0,-1-1 22,8-17 0,1-4 11,-10 6 1,1-1-1481,-5 6 1,-1 0 1471,6-11 0,0-2 3,-6 11 0,-2-1-334,1 1 0,-1-2 334,0 1 0,0-1-1,-1 1 1,0 1 5,-1 2 1,0 0 50,11-26-213,-4 9 286,-5 7 22,-6 9 226,-4 6-248,-3 7 2560,-3 6-2694,-1 5 952,-5 4-964,-1 7 1445,-7 4-1445,-4 8-3392,-6 7 3392,-3 5 0,-4 8-1135,7-3 1,1 2 1134,4-6 0,1 2-422,-5 10 1,2 2 421,6-9 0,3 0 0,0 0 0,2 2-3,1-1 0,3 1-45,0-1 0,3-1-22,2 1 0,3-2-114,9 31-80,10-6-173,2-21 1,3-1 1,-6-11 1,2-1 53,7 5 0,3-2-675,-2-9 0,-1-4-266,13 2-7999,5-2 9321,-26-12 0,-11-1 0,-6 0 0</inkml:trace>
  <inkml:trace contextRef="#ctx0" brushRef="#br0" timeOffset="94933">20114 13404 26131,'50'-13'128,"0"-1"1,-4 2 0,-4 2 453,-2 5-509,1 1-230,4-2 208,-1 0 172,0-1-178,-1 0-11,-5 0-398,-4 1 398,-7-1-363,-6 2 351,-6 1 255,-6 0-305,-3 2-280,-4 0-1904,-1 2 34,-1 5-7653,-2 0 9816,2 5 0,-2-6 0,2-1 0</inkml:trace>
  <inkml:trace contextRef="#ctx0" brushRef="#br0" timeOffset="97868">22799 12985 13051,'18'-58'1193,"0"1"0,-2 0 0,-2 9 1820,-7 14-2704,-3 5 1251,-5 22-1538,-4 9 849,-3 7-815,-8 12 0,-4 11 11,-6 13-25,10-17 0,0 2 5,-2 3 1,0 2-3,-2 4 0,-1 2-519,1 1 0,-1 4 496,1-2 0,0 5 1,0 1-21,-1 4 0,1 2 0,0 0-561,0 0 0,0 0 0,2-1 547,1 0 1,1 0 0,2-4-14,1 4 0,3-2-37,1-1 1,2-1-43,2-2 0,2-1-36,3-4 0,4-1-76,2-2 1,4-3-121,3-2 0,4-2-166,3-2 1,2-3-607,4-2 0,1-2 55,2-2 0,1-2 14,1-3 0,1-2-1801,0-3 1,0-2-2582,26 4 5421,-9-8 0,-24-3 0,-10-3 0</inkml:trace>
  <inkml:trace contextRef="#ctx0" brushRef="#br0" timeOffset="98098">23949 13129 26547,'-17'-12'56,"1"11"-50,7 41-17,1 3-6,2-7 0,2 1-1058,-1 20 856,1-7 1,1 0-996,1 8 863,1-21 1,0 0-384,0 10-1300,0-4-2379,0-5 4413,0 1 0,1-19 0,-1-3 0</inkml:trace>
  <inkml:trace contextRef="#ctx0" brushRef="#br0" timeOffset="98856">24370 13255 26166,'9'-30'79,"-2"6"-62,-7 24-348,0 0 326,0 2 5,0-1 963,0 2-924,-1-6 140,-2-2-95,1-1-11,0 1 0,2 3 448,0 2-516,2 6 12,0 1-6,1 8-11,0 1 6,1 16-12,-1-6-11,0 11-11,-2-9-33,0-1-247,0 14 11,0-9-717,4 20-625,-2-23 469,3 7-678,-1-16-1709,0-4 3557,-1-1 0,-2-8 0,-1-1 0</inkml:trace>
  <inkml:trace contextRef="#ctx0" brushRef="#br0" timeOffset="99074">24299 13453 11550,'-9'-11'3501,"2"2"-354,7 9-945,0 0-2191,48-37-1072,-19 27 1052,2-9 1,0 1 1027,0 17-1131,-6 1-123,3 0-202,2 1-319,2 1-364,-1 0 1577,-1 2-3666,0-1 2642,-1 0 0,-13-2 0,-3 1 1</inkml:trace>
  <inkml:trace contextRef="#ctx0" brushRef="#br0" timeOffset="99398">23516 13477 26368,'52'-2'123,"0"1"0,-3-1 1,-6 1-52,-2-2-1330,1 0 1319,0 1-10,-1-1-1,-4 0 1,-4 1 501,0-1-474,-14 2-5,-1-1 208,-14 2-209,-2 0-385,-2 0-785,-4 0 801,1 2-1501,-4 1-2689,4 2-5051,0-1 9538,2 1 0,0-3 0,1 0 0</inkml:trace>
  <inkml:trace contextRef="#ctx0" brushRef="#br0" timeOffset="99832">24854 13803 20022,'32'31'50,"-10"0"882,-38 1-1156,-5 0-421,-4 2-1102,-5 1-5798,1-4 7545,3-3 0,13-15 0,5-4 0</inkml:trace>
  <inkml:trace contextRef="#ctx0" brushRef="#br0" timeOffset="100147">25522 13526 20907,'-5'-1'2369,"1"0"-78,4 1-2106,-31-3 0,26 2 162,-20-1-291,47 2-3409,-5 1 3381,12 0-405,-9-1 372,1 0-12,1 0-56,1 0-632,11 0-349,-8 0-1416,11 0-7361,-14 0 9340,-2 0 1,-10 0 0,-5 0 0</inkml:trace>
  <inkml:trace contextRef="#ctx0" brushRef="#br0" timeOffset="100438">26212 13482 26973,'23'-9'78,"13"-2"-89,-11 7-5633,10-1 5622,-10 3 250,-2-1-228,-1 1 931,-4-1-931,-3 2-34,-3 0-240,-6 0 2774,-2 1-5004,-4 0 1709,-5 1 795,0 0 0,-1 1 0,2-1 0</inkml:trace>
  <inkml:trace contextRef="#ctx0" brushRef="#br0" timeOffset="100699">26468 12890 27393,'30'-3'101,"-2"9"-5695,-8 28 5662,2 6-1,-4-4 0,1 3-578,-3-8 1,-1 2 521,6 13 0,-1 1 197,-4-10 0,-2 1-214,0 1 1,0 2-654,-1 0 0,-2 1 622,0 0 1,-3 1 322,-1-1 0,-2 0-418,-1 0 1,-3 0-107,-3-3 0,-3 0-168,-1-1 0,-5-1-1796,-14 8 1,-7-1 2201,1-8 0,-1-3 0,4-3 0,2-4 0,-11 0 0</inkml:trace>
  <inkml:trace contextRef="#ctx0" brushRef="#br0" timeOffset="102464">2056 15522 25957,'-31'-33'110,"-1"0"0,7-1 1,13 4-72,30 13-1041,18-8 1052,0 6-5,7-1-17,3 1-5,3 2-1,0 3 9,-14 7 0,1 2-3,15-1-6,12 5 0,-18 18-22,-15 2 12,0 15-1,-19 0 17,-6 5-6,-3 6-16,-7 6 2,-3-10 1,-1 1-15,0-9 0,0 1-2,-5 11 0,0-1-564,3-12 0,0-1 536,0 0 0,1 0-60,-10 28-66,9-19 0,1-1-130,-3 18 68,6-22 0,2-2-493,1 7-403,3-5-936,0-3-3730,1-6-4045,0-6 9346,0-5 1,0-7 0,0-4 0</inkml:trace>
  <inkml:trace contextRef="#ctx0" brushRef="#br0" timeOffset="102672">2183 15943 20134,'-5'0'4447,"0"0"-2654,5 0-1777,0-41-4,10 24-40,3-33-28,14 36-79,4-1-845,21-5-1335,-9 5-1953,15-3 4268,-9 6 0,-24 6 0,0 0 0</inkml:trace>
  <inkml:trace contextRef="#ctx0" brushRef="#br0" timeOffset="102873">3239 15722 27212,'-19'-12'-2118,"6"2"-1690,19 10 3808,6 0 0,-6 0 0,2 0 0</inkml:trace>
  <inkml:trace contextRef="#ctx0" brushRef="#br0" timeOffset="103591">4789 15313 24844,'-23'-21'39,"15"2"-33,46 8-5650,9 0 5644,6-1-17,-9 3 1,3 0 297,-10 2 1,0 1-361,14-3 1,1 1-295,4 2 1,-3 0-537,-11 1 0,1 1 256,11-1 0,-1 1-450,-17 2 0,-2 0-1076,-2 1 1,0-1 2178,2 1 0,-2 0 0,1 0 0,-2 0 0</inkml:trace>
  <inkml:trace contextRef="#ctx0" brushRef="#br0" timeOffset="103798">5460 15129 16896,'-6'-1'5803,"2"1"-2694,4 0-3064,-45 6 11,29 11-12,-12 6 1,0 6-847,15 8 1,4 6 775,-7 16 1,0 2-651,1-9 1,0 0 538,0 3 0,-1-2-152,5-14 1,0-1-267,-1 0 1,2 0-589,0-1 0,2 1-2344,0-3 1,1 2 3486,1 3 0,2-3 0,-1 4 0,3-4 0</inkml:trace>
  <inkml:trace contextRef="#ctx0" brushRef="#br0" timeOffset="104410">5839 15550 20834,'-1'-3'3831,"0"0"-3187,1 3-638,-11 35 5,16-23 6,15 30-23,7-37-3375,20 0 3387,-17-9-1093,16-9 1093,-11-2-817,10-7 834,-17 3-406,-4-2 445,-2 0 2204,-5-2-1998,0-6-133,-8 7-6,-2-4-29,-7 10-1213,-9-4 1208,2 6 0,-10-3 852,3 8-891,-3 3-5,-3 2 605,-12 3-633,6 4-12,-20 9-654,19 2 654,-7 6-11,12-3 3062,2 2-3056,3 2-1,2 1 6,2 3 1,1 13-46,6 4-16,3 12 33,9-14-448,6-7 465,3-12-22,5-4-6,3-1 1012,5-3-1079,19 0 50,-9-6 6,14-1-28,1-7-1441,-1-8 1553,-2-2-39,-11-5 5,-19 3 34,2-9 411,-10 6-277,4-36-123,-12 26-624,1-23 607,-3 25 1233,0 1-1227,1 0 0,3 3-6,1 1-11,2 3 17,5-1-45,-3 7 736,3-1-730,-5 7 277,0 0-272,6 2-11,-2 2 0,7 0 0,-3 3-6,1 2 1,3 3-12,1 2 6,13 10-17,-8-3-617,8 9 573,-15-6-57,-1 2-1322,6 20 180,-10-16-4339,4 15-1072,-12-22-3149,-3-4 9673,-1-2 1,-2-7-1,0-3 1</inkml:trace>
  <inkml:trace contextRef="#ctx0" brushRef="#br0" timeOffset="104806">7157 15375 21035,'0'-5'5036,"0"2"-3961,0 3-1052,-31-7-23,20 15 11,-27 10-22,30 10 22,-2 11-327,4-9 305,-1 1-6,1 0-11,-1-2-39,-1 11-28,1-4 50,0-2 40,3-9 10,3-15 6,0-4 40,1-3-23,2-13-11,0 1 332,3-11-327,0 4 57,6-14-57,-1 5 28,5-11-354,-3 9 366,1-1-1,0 0 1,2 2 11,0 2-17,1 4-6,-2 3-16,1 3-17,-1 2 5,-1 4-11,9 2 0,-3 4-11,8 0 6,-5 5-12,1 2-10,1 6-24,-1 2-16,0 3-11,-1 2-246,7 13-1174,-1 5 737,-1 2-332,-5-3-603,-10-11-881,-1-3-7152,9 7 4834,-6-9 4884,6 2 0,-13-14 0,-2-4 0</inkml:trace>
  <inkml:trace contextRef="#ctx0" brushRef="#br0" timeOffset="105864">8033 15547 23816,'5'-46'461,"0"0"1,-1 4-1,-3 9 85,-4 19-34,-29 14 1,-8 7-463,7 0-1469,-10 5 1,2 2 1446,12 6-1946,3 3 1918,2-1-801,3 3 779,3-1-494,5-1 504,3-1 1148,5-3-1136,2-3-11,4-2 11,9 0 5,0-5 1,10-2-12,0-6 2522,2-2-2527,4-3 741,0-2-724,3-4 5,-2-1 1083,0-2-1078,-3-2 12,-2-1 12,-3-1 21,-2 0 12,-4-1 22,-3 0 23,-2 2 179,-2-3 675,-3 6-585,-1-4-320,-2 12-28,0 0-22,-1 5-6,-3 3-28,0 2 12,-4 6-1,0 4 17,-8 15-11,5-4-22,-2 9 11,7-10-12,4-3 6,2 0-22,10 4 11,1-8-11,9 5 0,2-11-28,13 2 44,-5-6 12,10-1 17,-13-5-12,0-6 6,-2-1 0,-1-6 11,-2-2 0,-1-1 6,-2-2-11,-1 0-1,-3-1 12,-1-3 11,-2 0-11,-2-2 0,-2-2 0,-3-3 5,-2-1 12,-2-3-12,-2-1-5,-3 0 5,0-1 29,-6-12-694,4 11 671,-2-6-57,4 18 79,2 4-22,0 6 6,2 5-12,0 3-27,0 2 699,4 11-687,2-1-14,5 8-4,3-2 50,4 1-90,14 6 51,-5-6 0,9 4 12,-6-10-12,11-1 22,-7-4-28,8-1 6,-4-1-5,-12 2 16,9 9-22,-20 7 11,-3 4 0,-9 5 0,-8-4-6,-3 3 12,-3 2-6,-2 0-6,2-2-475,0-1 442,3-2-23,3-2-28,3-1-33,3-3-78,4-1-68,6-3-588,16 1 280,-1-7-190,12 0-225,-6-7-273,1-2-3637,-2-2 2914,-1-2-410,-2-4-3161,7-9 2366,-7 3 662,6-8 2531,-11 5 0,-2-1 3254,4-11 555,-10 5-163,2-7-649,-11 7-1088,-2 1 467,0-9-1542,-2 7-145,0-5 331,-2 4-600,1 8-73,-1-5 3367,0 11-3451,0 1 8,-1 4-119,0 1-85,0 4-22,0 0-17,-1 2-17,1 4-11,0 3 0,-1 5-6,2 5 6,-1 4 17,2 3-67,5 15 5,0-7 11,6 8-223,14 4-3259,-7-19 3399,13 9-24,-13-24 80,0-4 16,1-2 39,-2-4 6,1-3 17,0-4-11,1-4 11,0-3 11,1-2 5,0-3 3379,-3-3-3233,6-13-67,-8 8 65,3-9 80,-4 7-122,-5 8 5,1-2-11,-7 12 12,-1 2-141,-2 5 0,0 1 0,-4 11 0,-1 1 0,-5 11 0,-2 4 0,-1 7 0,-3 7 0,-1 6-2691,-4 6 2691,-2 5 0,2-11 0,-1 4 0,-2 9 0,0 2-57,7-19 1,0 0 0,1 1-124,0 2 1,1 0 0,2-2-319,-1 8 0,3-2-971,0 2 0,0 1 1469,1 7 0,1-3 0,-1 5 0,2-4 0</inkml:trace>
  <inkml:trace contextRef="#ctx0" brushRef="#br0" timeOffset="106516">11243 15327 20663,'14'-47'883,"0"1"0,-2 4 1,-2 6 133,-1 6-552,-4 9-4038,-3 7 4083,-4 5 493,-4 8-958,-7 8-2101,-5 9 2096,-7 10-1,-6 10-11,-4 7-683,16-17 1,-1 0 662,0 2 1,1 2-7,0 1 1,0 1 0,1 0 0,1 2-12,-4 14 1,2 1-510,6-13 0,2 0 509,-3 10 1,4-2-26,4 13-16,10-5 0,8-3 871,11-5-905,10-4 1183,7-7-1189,8-7 17,6-6 17,-12-13 0,4-3 42,0-6 0,0-3 14,1-1 0,-2-3 20,-4-4 0,-5-6 55,-4-9 1,-4-2-55,10-20 43,-16 15 1,-2-1 75,-3-19 1784,-6-4-1795,-5-4-31,-9 14 0,-1 0-59,0 10 0,-2 1-6,-3-12 1,-2 0-187,2 17 1,-1 1 259,-15-26 5,-3 7-28,-4 9-17,-5 7-22,-3 11-12,-6 8 17,11 11 1,-1 5-45,-20 6-9,18 0 0,1 4-58,-12 16 49,3 6-4,4 8-18,4 7-28,5 5-11,18-23 1,2 1-46,0 1 1,2 1-46,2 1 1,2 2-90,1-1 0,1 1-633,2 0 0,1 1 375,4-1 0,1-1-188,3 0 1,1-1 460,4 0 1,2-2-1781,2-1 1,3-1 1658,5 2 1,0-3 0,2 3-1,1-4 1</inkml:trace>
  <inkml:trace contextRef="#ctx0" brushRef="#br0" timeOffset="106990">12089 15595 20190,'1'-8'5069,"0"1"-4576,-1 7 633,0 0-4152,-63 65 3071,34-24-28,-10 7 0,1 3-964,23-20 1,4-1 954,-1 3 1,0 1 5,0 1 0,0 1-325,0 1 1,0 1 287,1-1 1,-1 4-118,-1 7 0,-1 6 0,0-5-48,2 0 1,-1-1-9,0 0 0,0 4 0,1-4-684,-1 4 1,2-5 453,2-12 1,1-1 133,-3 7 1,2-2 51,-4 0 324,4-11-6,1-12 180,2-9-1,0-9-16,2-6 1570,1-21-1564,10-16-146,2-7 663,-1 21 0,1 0-675,9-23-30,-9 24 0,2-2-6,0-3 0,1-2 3,1-4 0,0-1-3,2-5 1,1-1-12,1-3 0,0 0 8,2-4 1,0-1 2,2 0 0,0 0 25,0 0 1,1 0-379,-1 2 0,2-1 418,-3 8 0,1-1 0,-1 2-34,2-5 0,0 1-34,-4 9 1,1 0-1,-1 3 17,-1 2 0,-1 3-11,0 3 0,1 1 28,15-22-28,4 9-16,1 6-12,4 7-20,-8 14 0,2 2-418,20-4 407,-18 8 1,1 4-9,14 4-34,0 10-2021,-7 7 2032,-3 11 25,-18 0 1,-1 5 253,-2 6 1,-3 3-252,0 0 0,-3 1 0,-4 1 1,-4-1-6,-9 15-240,-10-3 229,-12-7 28,-13-6-1156,-9-7 1161,-8-6 0,-5-10 0,-3-3 595,22-5 1,-2-3-699,-18 1 1,-9-1-1,9-3-79,20-3 1,2-2-371,-22-1 1,5-2-1594,13-5 2024,8-4 1,17 7-1,6-1 1</inkml:trace>
  <inkml:trace contextRef="#ctx0" brushRef="#br0" timeOffset="108163">13122 15429 22179,'-8'7'2671,"1"-2"-2330,7-5 590,0 0-881,-2 29-16,17-24 5,1 19 28,31-36-17,-13 0-1651,-3-2 1,0-2 1689,-3-2 23,12-11-418,-23 12 424,-3-1-56,-2 0 84,-2 0-1,-4 0 1,-2 0 3126,-3 1-3076,-7-5 505,-2 8-639,-7-4-12,-1 8-11,-2 3-16,-16 2-12,7 2-361,-11 4 366,11 4-16,1 4 0,2 3-5,1 2 10,-5 15-10,3 8 5,1 2-23,8 18 12,13-5-28,5-2-6,8-2-16,7-19-107,18 8 106,-4-9-1100,15 3 1179,-11-13-45,0-4 16,-2-4 7,-4-6-218,15-10 223,-16-2 0,12-7 12,-19 2 4,0-3 7,-1-1 10,-2-2-16,0-4 17,-3-1 27,6-16-21,-6 8-1,5-9 11,0 5 896,-4 11-924,5-3 0,-5 15 18,0 4 205,-1 3-234,0 3-5,-1 2-17,-2 2 16,-1 4-5,-1 3 0,3 15-5,-4-1 665,1 12-643,-4 10-2100,-2-10 2072,0 11-34,-1-16-33,0-1-12,1-2-252,5 8 74,-1-10-46,5 4-498,7-10 1920,12-7-1808,2-8 0,2-3 409,17-4-1469,-7-4 0,-3-2 1793,0-4 51,13-5-210,-19 3 300,0-1 296,14-12-195,-13 5-1034,9-10 1067,-17 9 6,-4-1-59,4-15 81,-13 10 2511,0-9-2567,-14 16-50,-4 2-40,-5 4 29,-16-1-152,-2 9-11,-11 1-17,4 7-16,1 4 5,-1 3 260,3 5-271,-9 12 662,10-3-679,-4 11 0,11-6 0,2 2-11,1 2 697,4-1-692,2-1-11,4-1 1,4-4-12,2-1 5,3-2-10,3-4 5,4-2 33,16-3 6,-9-4 881,12-5-875,-13-5 39,3-10 6,-4 3-3409,2-6 3414,-6 4 11,-2-1-5,-1 1 5,1 0-22,-2 1 6,-1 1 11,0 2-17,-2 2 0,0 3 3369,-1 1-3425,-1 2-22,0 2 16,0 6 12,1 1-23,1 8 6,1 0 28,1 3-12,2 1 23,2 1-11,1 0-11,12 8-12,-1-7 1,12 4-18,-4-9 1,3-3-387,2-3 381,1-4 22,0-3-5,-1-5 22,14-12 12,-11 0-3276,10-12 3264,-16 4-420,0-3 431,9-23-22,-10 6-404,-11 12 1,-1-2 426,6-20-23,-1-6 31,-7 12 1,-1-2-32,-4 12 0,-1 0 0,3-12 0,-2 1 0,1-11 0,-4 5 0,-4 9-41,-3 10 41,-1 7 2624,-1 10-2624,-1 5 549,-1 6-549,0 4 1306,-1 3-1306,-1 4 0,-2 4 0,-1 8 0,-2 5 0,0 8 0,0 6 0,4-2 0,1 3-803,-2 26 803,3-20 0,1 4 0,2 10 0,1-1-698,-1-11 1,1 1 697,1 16 0,1-1 0,-1-15 0,1-3 0,1 2 0,1 0-135,0-1 0,1 1-67,1-1 1,1 0-51,1-1 0,1 0-56,1-3 0,0-1-95,1-2 0,1-3-107,0-3 0,0-2-2346,15 22-1614,-11-24 4395,0-7 0,-12-19 0,-3-2 0</inkml:trace>
  <inkml:trace contextRef="#ctx0" brushRef="#br0" timeOffset="108641">14938 15668 20918,'-44'-38'608,"0"-1"1,4 5-1,10 4 323,21 12-724,4 3-111,6 2-3900,5 3 3788,20 4-1,1 2-255,18 4 216,-3 3-1689,5 3 1661,4 2 12,4 1-15,2 1 50,-4-5 1,1-1 39,-21-1 0,1-1 855,15 1 1,1-4-834,-12-7 1,-5-3-1052,10-4 1043,-12 2 0,-4-1 22,-4-1 2238,-4 0-2159,-6 4 33,-4 0 22,-5 4-66,-2 2 266,-11 0-238,-1 4 3442,-11-1-3347,0 4-1,-3 2-3419,-2 2 3352,-1 5-55,-11 12-45,11-1-28,-7 11-12,16-7-16,4 2-12,2-1 0,5-1 29,3 0-23,2-1 0,6-2 0,3 0-2273,6-3 2279,4 0-181,5-4 186,2-4 0,3-3 12,0-4-6,1-3 22,-4-6 17,-1-2 0,-3-5 2286,2-11-2112,-4-7-101,-3 0-6,-8-3-17,-5 10-5,-1-2-6,-3 0-11,-1 0 6,-3 1-28,-5 1-23,-3 0-11,-4 3 0,-3 2-17,-2 2-11,-1 3 6,1 2 35,1 4-192,0 2 3241,8 3-3303,2 5-140,9 3 253,1 6-2023,9 11 51,3-4-2902,10 8 4974,2-6 0,-10-11 0,0-1 0</inkml:trace>
  <inkml:trace contextRef="#ctx0" brushRef="#br0" timeOffset="108977">16131 15479 19083,'-7'-42'298,"0"-1"1,2 4 0,-1 9 2360,2 20-2575,2 3 1165,0 3-1266,2 2 735,1 7-701,4 3-789,11 23 772,0-2-288,1 3 0,1 3 271,5 11 17,-8-13 0,0-1 0,5 13 6,-3-1-34,4 14 6,-8-17-12,0 10-2047,-9-23 2075,-5-6 6,-12-3 11,-12-10 17,-4-7 17,-3-11 0,9-6 11,4-3 2171,2-13-2098,9 6-1,5-9-1692,11 8 1699,6 0 1177,8-1-1206,6 1-1942,5 1 1909,5 0-12,3 1-112,2 2 56,3 2-5,1 1-5,0 3-29,0 4-50,-2 5 573,-5 3-847,-4 3-6743,7 19-2730,-22-8 9768,4 13 0,-23-16 1,-1-3-1</inkml:trace>
  <inkml:trace contextRef="#ctx0" brushRef="#br1" timeOffset="123202">1099 4228 18498,'13'60'243,"2"-3"-174,7-12-2,-1 1-2109,0 2 2143,-1-3 698,-1-4-208,2-14 1,2-2-218,4-3-17,25 7-50,-20-36-580,9-7 615,10-13-169,-21 9 0,3-1-4,5-5 0,2-1-825,5-3 1,5-3 741,-11 7 0,3-1 0,3-2 1,0 0-434,6-2 0,1-1 1,2 0-1,-1 0 393,0 0 1,0 0 0,1-1 0,2 1-34,-3 0 1,4 0-1,1 0 1,-3 1 0,-4 3-545,3-2 1,-5 3 0,2 0 522,-4 1 1,3-1-1,-1 1 1,-5 3-52,14-6 1,-5 3-13,-5 2 1,-3 1-73,-7 4 1,-2 2-332,20-8-159,-17 11-1512,-15 7-6136,-12 9 8429,-8 1 1,-2 0 0,-2-1 0</inkml:trace>
  <inkml:trace contextRef="#ctx0" brushRef="#br1" timeOffset="123634">1269 5767 15241,'-45'-35'693,"1"0"1,4 3 0,6 5 1609,4 4-1956,11 9 657,-4-2-928,15 12 247,1 0-297,4 9 349,0 15-37,0 4 840,-1 15-852,2-4-702,0 2 668,2 0 22,9 13-108,2-14-365,13 5 84,4-21 38,9-6 101,9-7 71,8-7-1530,-5-7 0,3-3 1509,-11 0 1,1-1-782,18-6 1,0-2 714,-13 1 0,-2 0-794,4-3 0,0 0 830,-1-2 0,3-2-37,-4 1 0,2-2 1,2-2-253,1-2 0,2-1 0,0 0 266,0 0 1,1-1-1,-1 0 148,-2 1 1,0-1 0,0 1-62,-10 7 0,0 1 1,1 0-1,0-1-87,1 1 0,0 0 0,1 1 0,1-1-79,8-3 0,3 0 0,-1 1 0,-3 2-94,3 0 0,-3 3 0,-2 1-252,-7 5 1,-1 1 0,-3 5-4553,5 4 1,-5 5 4015,10 2 1,-7 3 0,-34-2 0</inkml:trace>
  <inkml:trace contextRef="#ctx0" brushRef="#br1" timeOffset="125369">453 14946 17101,'-10'-42'1117,"0"1"0,-1 0 0,-1-7 1,-1-1-1,1 5-676,1 7 1,1 2 739,-4-9 1,-1 1-192,-2 6 1,0 4-790,-10-6-484,-7-1-275,17 37 37,5 13 1223,6 9-72,1 9-421,1 33-1946,3-9 1849,1-15 0,1 1 199,3 18 129,4 0-392,6-5-651,0-20 1,3-1-680,13 11 428,14 3 725,15-22 153,-8-21 1,4-8-46,-14 0 0,2-3 0,1-4-429,0-2 0,3-3 0,0-3 1,-3 1 429,3-4 0,-3-1 0,4-3 79,3-2 1,4-3 0,0 0-1,-4 2-537,-2 2 0,-4 2 0,4-2 564,0 1 0,2-3 0,1 1 0,-2 2 74,5-1 0,-2 1 0,0 0-197,-10 6 0,0 0 1,0 1-1,1-1 83,0 0 0,2 1 1,-1-1-1,0 1-200,1-1 0,0 1 0,0-1 1,0 1 155,0 0 0,1 0 1,-1 0-1,0 1-11,-2 0 1,0 1 0,0-1-1,3 0-1,-1 1 0,3-2 0,0 1 0,0 1 0,-3 0-27,13-4 1,-4 1 0,3-1 12,-6 4 1,2-1 0,-1 1 0,-4 2 221,-5 4 1,-4 1-1,0 2-344,15-4 0,0 2-104,-6 4 0,0 2-198,-6 2 0,-1 2-427,-4 5 1,-2 2-4020,23 9 4817,-6 16 0,-28-12 0,-5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49:38.99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1419 1428 27291,'-8'33'595,"-1"4"-409,-2 9-1457,0 5 1,-1 3 1092,4-20 0,1 2-278,-4 20 1,2 1-3868,7-11 0,2-4-5374,2 18 9692,1-23 1,0-4 0,2-11 0,-2-10 0</inkml:trace>
  <inkml:trace contextRef="#ctx0" brushRef="#br0" timeOffset="200">2047 1768 27299,'13'-47'-192,"5"10"214,13 36-14,3-1 332,3 1-737,3 0-585,2 0-5306,2 0 6288,5 1 0,-23 0 1,-1 0-1</inkml:trace>
  <inkml:trace contextRef="#ctx0" brushRef="#br0" timeOffset="807">3930 2020 21154,'10'-54'326,"0"0"1,0 3 0,0 3 145,-4 14 1,-1 2-279,4-23 1211,-3 11-1200,-3 12 982,-2 9-800,-4 5 1533,1 10-2357,-3 4 220,1 12 574,-1 7-199,-2 8-2,-1 6 3,-1 7-74,1-4 1,1 4-444,-1 5 0,0 1 596,-1 1 1,1 0-118,1 1 0,1-3-490,-1 15 189,1-2 148,1-4-129,3-6-8,0-6 10,1-7 5,1-8-109,0-7-39,-1-5 19,0-8 53,-1-15 2894,0-3-2993,0-14-2982,1 1 3045,0-5-463,2-30 750,1 8-380,-1 16 1,2-2 353,0 7 0,0 1 91,2-3 0,-1-1-14,1 0 1,1-1-2,1 1 1,0 1-3,0 1 1,1 1 8,0 3 1,1 1-73,4-7 0,0 2-51,8-13-4,8-6 0,-8 27 22,1 5 24,10 2 25,-7 9 2655,9 3-2589,-8 8-264,1 7-18,17 18-29,-8 2-35,-12-6 1,-1 3-51,12 18-80,0 7-252,-17-22 0,-1 1 379,-1 2 1,-2 0 12,1 1 1,-2 2-2011,0 14 1,-2 1 1132,-4-11 0,-2 0-1401,1 11 0,-3-2-6769,-6 8 9326,-1-11 0,0-22 0,1-9 1</inkml:trace>
  <inkml:trace contextRef="#ctx0" brushRef="#br0" timeOffset="990">4098 2027 26326,'-5'-41'-133,"0"0"0,0 3 1,7 9 42,18 17-5148,7 1 5314,6-1-139,6 0 1568,7 0-1584,5 0-215,4 1-322,2 2-2721,-15 5 1,0 0-5253,15-1 8630,-21 3 1,-3 0 0,-12 0 0,-9 2 0</inkml:trace>
  <inkml:trace contextRef="#ctx0" brushRef="#br0" timeOffset="1451">4938 1643 26122,'-32'-10'-331,"9"4"1278,43 30-1354,-1-2 190,4 0 68,1 2 517,2 2-561,5 14-199,-10-9 325,-1 11-154,-14-12 992,-4-1-758,-5-4 48,-2-5 25,-3-4 308,-1-6 123,0-4 524,0-3 23,1-3-233,1-2-268,0-3-237,2-3-169,-1-11-369,2 3-22,2-7-3881,3 7 3534,3-1 308,11-5 440,2 5 333,9-4 282,1 8 102,2 0-303,20-4-212,5-1-312,-20 7 0,1 1-1647,17-6 1619,-5 2-494,-5 2 393,-13 2-25,4-2 107,-18 3 120,-5 2-16,-5 1-115,-1 0 2282,-3 2-2534,0 0-64,-1 0-183,0 2 2608,0 0-2196,0 2-82,-2 4-117,1 1 1,-2 7 226,1 0-14,0 3 237,-2 24-122,3-12-39,-2 31-75,3-26-382,0 10-177,0-11-497,0-1-675,0-2-2542,2-2 3469,1 0 0,-1-13 1,1-2-1</inkml:trace>
  <inkml:trace contextRef="#ctx0" brushRef="#br0" timeOffset="1633">5795 1402 18015,'-7'-8'2689,"2"2"-399,5 6-2096,0 0-262,-61-51 10,45 38 25,-18-16 0,6 9 878,27 25-1249,0 5-6,3 3-430,2 4-857,3 3-3333,3 3-4408,-1-1 8868,0 0 1,-4-11 0,-3-4 0</inkml:trace>
  <inkml:trace contextRef="#ctx0" brushRef="#br0" timeOffset="1834">6065 1294 24540,'-3'-42'465,"1"0"0,-1 3 0,-2 11-348,-3 19 49,-4 9-48,-6 20-4266,4 4 4176,-4 19-1399,6 1 1393,2 8-54,2 7 15,6-27 1,0 2-833,0 2 0,0 0 569,2 2 0,-1 0-295,1 2 1,-1 1 62,2 0 0,1 2 512,0 7 0,1-3 0,0 5 0,1-3 0</inkml:trace>
  <inkml:trace contextRef="#ctx0" brushRef="#br0" timeOffset="2332">5872 2035 20201,'-1'-12'2313,"-6"-24"0,0-3-1982,2 14-1246,-3-14 1,0 2 1049,4 22-315,3-2 169,4 5 134,7-2-213,6 4-151,19-7 22,-4 3-64,2 0 1,0-2 595,12-4-453,-15 5 0,0-1-90,13-9 73,-1-2 68,-2-2 50,-3-1-931,-3-1 993,-3 1 55,-5 0 391,-5 3-279,-4 3 68,-5 2 38,-3 3 399,-2-2 238,-4 2-648,-1 2-27,-2 4 1808,1 6-1697,2-1-207,-1 4-55,1-1-46,-2 4 1,2 6-17,3 15-29,0 5 12,3 16-194,-4-9 1,-1 2 176,3 22-1122,-3-16 1,-1-1 1110,-1 22-11,-2 1-1,-2-31 1,0 1 0,-1 0 0,-1 0-513,-8 29 501,-1-5-2372,0-7 2401,1-12-12,3-8 57,2-10-18,3-7 1422,1-8-1422,2-6 427,0-7-421,2-7 6,3-5 22,3-6-323,4-3 435,11-21-2186,-2 10 2091,9-12 0,-7 19-154,2 2 149,0 6-23,-1 4 11,10 2-45,-8 8 1949,14 3-1960,-16 10-16,6 5-68,3 14-56,-8-2 6,6 10-314,-12-5-297,-3 3 2586,-3 3-3958,-3 0 2106,0 6 0,-4-16 0,-2-1 0</inkml:trace>
  <inkml:trace contextRef="#ctx0" brushRef="#br0" timeOffset="3077">7367 1971 15241,'10'-51'500,"1"0"0,-2 6 1,-1 7 2372,-3 16-2581,-2 7 1374,0 4-1464,-3 5 786,2 2-909,-2 3 3380,0 0-3431,1 6 7,0 0-10,1 8 8,1 3 0,0 5-1053,-1 4 1064,0 2 14,0 3-19,-2 2-504,0 0 501,-2 0 14,-2-1-20,-2-1 1,-1-1 5,0-4-2,0-2-2870,0-5 2876,1-4 35,1-4 116,1-4 630,1-3-676,2-6 234,0-3-374,1-5 10,-1-5-1,1-3-7,1-3-8,2-4-21,1-3-4,6-22 3029,-2 9-2920,5-15 120,-3 16 63,3 2-20,0 5 11,0 4 13,1 6 8,0 4 26,10-1 80,-4 9-106,8-1 48,-5 10-77,2 1-59,2 3-37,1 4-94,1 3-95,-1 6-116,1 4-125,-2 4-103,7 18 89,-13-6-57,3 13 16,-16-12 58,-4-1 155,-4-2 168,-3-2 156,-4-4 134,-6 3 131,1-10 342,-6 1 214,8-14 328,-1-1-1317,5-6-37,1-2 0,1-4 0,2-4 0,1-5 0,1-2 0,4-4-164,2-3-697,11-19 554,-2 11-630,7-12 1703,-3 17 97,3 1-223,0 5-640,4 1 0,0 5 0,3 2 0,0 3 0,1 4 0,14 2 0,-9 3 0,22 10 0,-23 2 0,9 9 0,-16 0 0,-2 3 0,-5 4 0,-1 16-1657,-11 4-1733,-1 0 2987,-10-2 0,1-28 1,-1-2-1</inkml:trace>
  <inkml:trace contextRef="#ctx0" brushRef="#br0" timeOffset="4243">8508 1888 30101,'1'-4'2367,"1"0"-2068,-2 4-299,7-20 0,-3 15 0,6-14 0,-5 21 0,0 1 0,0 0 0,0 1 0,-2-2 0,0 1 0,-2-1 0,0-1 0,-1 1 0,-2-1 0,0 2 0,-2 0 0,-2-1 0,0 0 0,0 0 0,0-1 0,0 0 0,2 0 0,1-1 0,2 0 0,1-2 0,0 0 0,1-1 0,0 1 0,1-1 0,-1 0 0,1 1 0,-1-1 0,-1 2 0,0-1 0,0 1 0,0 0 0,-1-1 0,-1 0 0,-1 1 0,2 0 0,0 1 0,3-2 0,0-1 0,4 0 0,0-1 0,8-2 0,-2 1 0,5-1 0,-1 2 0,1 0 0,1 0 0,2-1 0,-2 0 0,1-1 0,4-4 0,-6 1 0,5-3 0,-10 1 0,0 0 0,-2-1 0,-1-4 0,-2-1 0,-1-2 0,-1-2 0,-2-1 0,-1 0 0,-2 2 0,-1-4 0,-4 5 0,0 2-923,-1 9 548,0 5 891,-5 3 266,0 3-782,-5 3 0,2 3 0,0 3 0,-2 3 0,2 3 0,0 2 0,0 2 0,3 2 0,-1 3 0,2 1 0,0 3 0,2 1 0,4 16 0,2-10-742,12 19-517,3-27 29,11 5 468,1-17 636,5-4 369,4-4 382,4-4 474,2-3 229,1-3-504,-1-5-824,-2-4 0,-2-5 0,-3-3 0,-1-2 0,-4-4 0,-1-3 0,-3-3 0,-2-2 0,-2-4 0,-1-4 0,0-2 0,0-5 0,-6 10 0,0-1-170,6-21-399,-8 19 1,0 0-368,3-13 503,-8 20 1,0 0-351,1-11 21,-2-6-61,-7 26 158,-1 4 368,-3 5-139,-11 1 266,6 7 211,-8 2 166,9 4 193,0 0 2666,1 3-2775,1 0-297,2 1-54,1 0 988,2-2-1425,1 0 33,2-1-316,3 0 433,0 0-64,5-2 416,0 0 1,4-2 17,-1 2-28,-1 0 11,-4 0 6,-5 1 55,1 0-50,-2-2 5,1 0-22,-2-2 0,0 1 17,-4-5-6,2 3 0,-2-4-22,3 5 22,0-1-11,1 2 6,1-1-12,0 3 17,0 0-16,0-2-1,0 2 1,0-1 10,0 0 18,0 0-18,0-1-10,0 0 5,1 0-6,0-2 6,1 0 0,0-2 0,0 0 6,-1-2-6,1 0 16,-1-1-10,1-3 0,0 3-6,-2 2-17,1 4-17,-1 4 45,0 6-11,0 1-16,0 8 4,0 1 7,0 4 5,0 2 22,0 5-16,0 3-1,0 4-16,0 4-240,2 3 245,1-9 0,1 2-1797,3 19 1783,-1-18 1,0 1-93,3 15-2779,1 0 2684,0 0-84,-2 0-605,-1-1 336,-3-15 0,-2-1-1563,3 17 1339,1 12-7403,14-3 8187,-6-24 0,5 4 0,-12-31 0</inkml:trace>
  <inkml:trace contextRef="#ctx0" brushRef="#br0" timeOffset="4567">9326 1923 22010,'-27'-50'909,"0"0"0,2 5 1,6 8-451,12 18-134,4 5-117,1-1-91,5 3-66,5-1-29,6 1 0,21-5-33,-3 5-11,18-3-1,-8 5-1604,5 2 1576,1 1 1,1 1 5,0 1 60,-16 1 1,-1 1 461,15-3 5,8-2 31,-23 0-2609,-3-2 2584,-5 0-735,-3-2 679,-4 0-179,-3-4-613,-5 3 715,-2-2-706,-6 6 2918,0 1-2837,-1 2 1239,0-1-1172,0 2 8,-1 1 718,-1 2-488,1 0 27,-1 2-1,0 1-38,0 3-12,0 11-11,0 2 0,0 24-11,3-8-17,2 14-174,5 9-885,-2-24 0,1 0 801,0 0 1,0-1-3490,8 26 353,1-10 3430,-5-11 0,-1-7 0,-6-16 0</inkml:trace>
  <inkml:trace contextRef="#ctx0" brushRef="#br0" timeOffset="4735">10049 1201 23741,'-16'22'-3277,"2"-8"0,17-7 0</inkml:trace>
  <inkml:trace contextRef="#ctx0" brushRef="#br0" timeOffset="4982">10724 1425 26396,'-42'-6'147,"0"1"1,0-1 0,-13 7 0,-2 2 0,9 5-1804,15 4 0,4 3 1661,-20 7 1,4 1 5,11 6 0,7 1-11,11 3 910,8 1-921,7 0-15,14-2 1,5-1-272,7 8 241,-1-8 0,3-2-173,11-1-191,4-2-2821,2-3 1846,3-2-1590,1-4 2998,9-2 1,-27-7 0,0-3-1</inkml:trace>
  <inkml:trace contextRef="#ctx0" brushRef="#br0" timeOffset="22659">12545 1604 23041,'-4'-46'647,"-1"0"1,1 4 0,-2 7-301,-5 11-100,-2 7-79,-2 5-33,-2 4 22,-15 8-101,3 7-3398,-12 9 3387,6 9-12,-4 7-429,-2 6 407,0 7-518,1 5 510,22-24 0,0 2-3,-3 13 0,2 2-360,7-11 0,1 0 354,-1 10 1,3-1-1,8 12-5,11-6 2287,10-4-2276,16-15 0,7-3 63,13 3-52,-7-11 0,-1-3 17,6-13 11,-3-8 23,-6-5 28,-4-9 670,-5-5-664,-3-5 374,-4-5-363,-4-5-23,-6-5-3,-9 8 0,-3-2-1376,-3 9 1,0-1 1313,-1-11 1,0 0-31,-4-20-152,-2 1 174,-3 2-11,-4 5 11,-3 8 6,-3 7 33,-12 4-5,-7 15-62,-1 4-1605,-11 27 1577,19 3-56,-7 15 1959,14-1-2278,4 4-471,6 4-1534,5 4-2566,9 2 4991,8 9 0,-3-24 0,2 0 0</inkml:trace>
  <inkml:trace contextRef="#ctx0" brushRef="#br0" timeOffset="24303">13075 2165 29289,'20'-59'768,"-1"0"1,0 3 0,-2-1-379,-5 9 1,0-2 0,-2 3-1309,-1 4 0,0 0 855,3-20 0,-2 5 31,-6 17-188,-3 10 787,-1 9-1535,0 7 906,-3 6-634,1 5 33,-1 6 1228,0 8 774,0 8-1217,-1 11 30,0 11-1786,-2 11 1832,-1 10-27,3-25 1,0 1-1385,-1 2 1,0 2 870,-2 2 0,0 0 236,0 2 1,-1 1-462,-1 1 1,0 0 486,-2 1 1,1 1-27,-1 1 1,1-1-481,0-1 1,0 0 490,1-2 1,0 0-29,0 7 0,1-1 199,1-11 1,1-2-158,0-3 0,1-3-106,-2 0 2014,-1-31-1649,2-13-702,0-12 95,3-11 1184,1-11-854,3-9 347,1 23 0,1-1-219,1-4 1,1-1 4,1-4 0,2-1-173,0-1 1,2-4 286,-1 1 1,1-4 0,0 3-497,1-9 0,1 0 453,-3 7 1,1-1 0,-1 3 31,0-3 0,-2 3-52,1 1 0,-1 1-30,-1 3 0,1 0-15,0 2 0,0 2-7,0 1 0,0 1-9,0 2 0,1 1-332,8-27 376,1 6-146,2 6 21,3 8-198,2 6 25,4 4 6,4 7 12,6 3 7,4 7-51,5 5 118,3 7-50,0 10-64,-1 8 154,-2 12-69,-5 9-87,-3 8-79,-7 7-1,-8 4 439,-11 3-312,-10 1 96,-15-1 88,-13-3 323,7-29 0,-3-1-225,-4-2 0,-2 0 192,-3-2 1,-1-1 33,-2 0 0,-1-2 202,0-1 1,0-2 8,1 0 1,0-1-31,1-3 1,2-1 409,-24 9-55,7-7-84,11-6-448,8-4-82,5-20-1478,12 0-2583,14-19 0,8-5 3797,14-13 1,-12 20-1,1 3 1,6 4-1</inkml:trace>
  <inkml:trace contextRef="#ctx0" brushRef="#br0" timeOffset="25419">13912 1595 32767,'-39'27'0,"0"0"0,1-3 0,13-3 0,27-12 0,6-1 0,8-3 0,8-2 0,11-3 0,8-5 0,8-5 0,6-4 0,2-4 0,-1-2 0,-3-3 0,-6-1 0,-6-1 0,-7-2 0,-7-1 0,-7-1 0,-4 0 0,-6 0 0,-4 1 0,-4 3 0,-9-3-1646,-5 9-395,-9 0 481,-6 13 742,-6 3-203,-6 3 756,-3 4 408,-1 1 2150,1 7-1616,4 2 266,4 2-207,7 2-587,5 1 31,7 0-195,4 2-225,5-1-138,3 2-223,6 1-202,3 1-164,8 0 76,6 1 182,21 12 236,-7-10 217,16 7 145,-15-14 185,-1-4 199,-5-4 355,-5-4 492,-5-3-354,6-9 152,-10-1 148,6-8 46,-11-1-379,0-3-139,0-2-330,2-16-175,-3 7-131,5-12-508,-5 10-217,2 0 94,4-9 223,3 6 159,0 1 74,-2 11 206,-4 11 170,0 2-63,1 3-380,13 2-259,-4 2-8,12 4-96,16 11-29,-9 2 257,-2 2 1,-1 2-1288,6 8 1354,-16-9 1,-2 2 54,3 12 75,-3 18 100,-15-10 21,-1 13-378,-24-3 666,3-15-40,-10 7 78,8-21 13,2-3 11,5-6-548,28-2 425,-2-8 350,27-5 340,-6-9-264,5-5-27,2-3 2149,1-3-2069,-2-1-1059,-3-2 1233,-3-1-433,-4-1-2472,-5-3 2111,-4 0-61,-5-1-1460,-3 1 1362,-6 2 317,-6 3-393,-4 3 833,-7 2-1077,-5 4-213,-7 3 124,-4 3 194,-5 5 127,-3 2 90,-2 2 642,-3 5-308,1 1 2579,-12 10-2234,5 7-173,3 2-108,11 2-267,12-5-129,4 0-111,2 1-104,3-1 103,4 1-41,1-3-50,5-1-35,4-2 208,2-2 193,4-4 173,2-3 166,10-4 133,-6-3-656,5-5 859,-9-4 13,17-19-45,-14 9-2299,13-15 2039,-19 13-1464,-1 0 1158,-2 1 1459,-1 2-1473,-1-1-248,-5 8 304,-3 2-374,-4 7 2415,-1 1-2572,-3 3 3483,-10 11-3108,1 1-49,-13 21-12,10-9-66,-1 9 134,9-10-96,4 0 326,2-1-492,3-1 42,3 0-3516,5-3 3422,6-1 265,7-4 272,4-4 343,6-5 97,4-3-2067,3-7 2492,3-5 218,0-7 155,1-6-944,-13 3 1,0-4-221,-1-5 1,-1-4-69,6-11 0,-3-4-192,-7 7 0,-4-1 0,-2-1 0,-3-2-410,-2-2 1,-2 1-174,-3 10 0,0 1-81,1-9 0,0 1-361,-1-8-1764,-4-7 1875,-6 21 2356,-8-5-1949,-1 29 337,-6 4-55,2 14 10,-1 8 7,-12 27 111,10 3 0,1 3-218,2-8 1,0 2 297,0 13 1,3 3 16,7-5 1,2-2-1,1-9 0,2 0-2,0 14 1,2 0-2,1-17 1,2 2-256,6 5 0,2 4 1,0-4 34,0-1 0,1-2 26,1 1 0,1 2 0,-1-5-539,12 13-23,-4-9 2613,-7-12-3047,-6-10-549,-6-11-7035,-3-6 8777,-11-20 0,7 12 0,-7-13 0</inkml:trace>
  <inkml:trace contextRef="#ctx0" brushRef="#br0" timeOffset="25853">16165 1789 13350,'-5'-10'6858,"1"1"-5744,4 9 186,0 0-1402,-57-64 773,32 43-229,-9-16 0,0 4 91,15 23 25,4 2 80,5 2 44,5 1-384,2 2-218,6 0 686,4 0 219,7 0 14,6-1-293,7 0-383,6 1 1,3 1 106,12-1-1433,-7 0 0,-1 1 1687,7 1-2879,0-2 2062,-2 0-1548,-1 0 1582,-5-1-947,0-2 1098,-7 0 537,-3-2-417,-6-1 1211,-4 0-1279,-4 1-6,-5 0-122,-3 3 1848,-3 2-1984,-3 1 2603,-5 2-2411,-4 4 76,-5 4 46,-5 3 5,-2 3 160,-10 12-255,9-5 465,-4 9-529,11 3 0,7-9 0,3 8 0,10-13-317,5 0-371,8-3 359,34 8 308,-16-12-125,24 4 387,-18-13 332,-12-6 114,3-3-687,-12-14 0,-9 2 0,-1-10-532,-9 5 143,-3-3-931,-18-29 390,-6 6 360,9 19 1,-1 1-472,-13-10 399,9 15 127,1 4 230,3 3 255,0 3 162,4 3 3120,2 4-2988,3 3 1270,2 2-1307,3 1-182,1 4-4,1 2-748,2 13-20,4-1-290,5 10-519,3-4-1022,5 0-7273,11 11 8110,-9-12 0,1 0 0,-16-17 0</inkml:trace>
  <inkml:trace contextRef="#ctx0" brushRef="#br0" timeOffset="26329">17143 1562 28591,'-1'-5'542,"1"1"742,0 4-367,23-22-4738,-4 25 4086,21-12 992,-12 32-1507,11 17-355,-6 10-1626,-3 1 2237,-14-2-812,-19-15 245,-8-2 205,-11-3-89,-6-3 682,-22 2 259,10-11 1673,-12 0-1434,21-12 75,5-3-168,8-4-289,5-4 2718,11-15-3548,6 1 107,10-12-2900,8 7 3011,7-2 438,6 0 431,6 1-369,-9 8 0,2-1 433,20-8-734,-17 9 0,0 2 915,18-5-80,3 3-49,3 2-1436,-16 7 1,1 0 834,-12 3 1,0-1-50,9 0 0,-2-1 1602,7-1-1678,-3-5-2,-20 4-215,-5-3-530,-19 3 888,-8 1-1181,-6 0 2905,-34-6-1865,-4 3-1087,-3 1 507,14 4-90,27 6 185,4 0 339,3-1-29,3 2-96,2 0-137,1 2 272,3 2-2,3 5 138,5 3 0,28 27-764,-10-11 764,-3-4 0,-1 2-885,9 5 885,0 2-2846,-2 0 2846,-4-1 1,-4 15-221,-17 5 228,-13-18 0,-5 0-669,-17 20 412,-8-17 0,-1-6 0,8-8 0,-16 9 0</inkml:trace>
  <inkml:trace contextRef="#ctx0" brushRef="#br0" timeOffset="26860">18696 1474 32767,'-28'-42'0,"2"13"0,8 49 0,1 3 0,3-1 0,4 2 0,4-2 0,7 9-257,12-3 53,2-2-64,11-7-49,8-9 643,-8-6 394,10-3-720,-6-11 0,-9-1 0,4-8 0,-11 4 0,-1-12 0,-5-4 0,-2-1 0,-7 1 0,-4 11 0,-3 1-149,-4 1-1023,-2 4 140,-2 2 593,-7 2 276,3 6 160,-10 6 229,14 6 6,-3 8-711,8 4-94,1 4-489,0 5-1132,0 4 2152,1 9 0,3-19 1,1-1-1</inkml:trace>
  <inkml:trace contextRef="#ctx0" brushRef="#br0" timeOffset="27130">18799 1934 27853,'0'-5'968,"0"2"-224,0 3 566,-61 37-649,46-17-577,-15 9 1,7 0-55,31-5-517,9 5 148,0-13 605,2-1 13,3-3-635,-1-1 114,0-4 268,-1-3 152,-1-2 633,-3-1-69,-2-4-588,-3-2-154,-1-9 0,-4 2 0,-2-6 0,-6-4 0,-3 6-330,-2-7-480,-4 7-55,0 1-491,-11-4-368,3 8 1775,-11-4 0,18 12 0,-1 0 0</inkml:trace>
  <inkml:trace contextRef="#ctx0" brushRef="#br0" timeOffset="27863">3935 2967 8750,'-54'0'157,"-1"1"1,0 0-1,1 0 1,3 0-1,1 0 1,1 0 0,5-1 460,-17 1 0,6-1-464,8 0 0,3 1-31,10-1 1,4 0 11,-11 0 1481,20 0-1593,17 0 1015,21 0-987,18 0-23,22 0 262,-19 0 0,3 0-279,7 0 1,3 0 4,7 0 1,4 0-323,-17 0 1,2 0-1,1 0 330,4 0 1,1 0-1,1 0-443,5 0 1,0 0 0,2 0 467,-13 0 0,1 0 0,0 0 0,1 0-269,3 0 0,1 0 0,0 0 0,1 0 332,2-1 0,1 1 0,1 0 0,0-1 30,3 1 1,1-1 0,0 1 0,1-1-24,-12 0 1,0 0 0,1 0 0,2 0 0,3-1 12,-1 1 1,3-1 0,4 0 0,0 1-1,0-1 1,-1 0 0,-2 0-47,-1 0 1,-2 0 0,-1 0 0,1 0 0,0 0 0,4 0-27,-4 0 0,2 0 0,1 0 0,2 0 1,0 0-1,-1 0 0,-1 0 0,-3 0 11,6-1 0,-1 1 0,-2 0 0,0-1 0,0 1 0,1 0-48,-7 0 0,1 0 0,1 0 0,-1 1 0,1-1 0,0 0 0,0 0 13,1 0 0,0 0 0,0 0 0,0 0 0,2 0 0,2 0 0,3 0-11,-10 1 1,2-1 0,2 0 0,1 0 0,2 0 0,0 0 0,1 0 0,-2 0 0,0 0 0,-1 1 0,-3-1-19,4 0 1,-2 1-1,-2-1 1,0 0-1,0 1 1,0-1-1,1 1 1,1-1-1,3 0-3,-6 1 0,2-1 0,1 1 1,1-1-1,1 0 0,1 0 0,-1 1 1,0-1-1,0 0 0,-2 1 1,-1-1-1,-3 1 1,7-1 0,-2 1 0,-2 0 0,0-1 0,-1 1 0,0 0 0,-1 0 0,1 0 0,1-1-4,2 1 1,-1 0 0,1 0 0,0 0 0,0-1 0,0 1 0,0 0 0,0 0 0,0 0 1,1 0 1,0 0 0,0-1 0,0 1-1,0 0 1,0 0 0,1 0 0,-1 0 0,1 0-2,-1 0 1,1 0-1,0 0 1,0 0-1,0 0 1,0 0-1,0 0 1,0 0-1,0 0-2,1 0 0,-1 0 0,1 0 0,-1 0 0,1 0 0,0 0 0,-1 0 0,1 1 0,0-1 2,-1 0 1,1 0-1,-1 0 1,1 0-1,-1 0 1,1 1-1,-1-1 1,0 0-1,1 0 2,-1 1 0,1-1 1,-1 0-1,0 0 1,1 1-1,-1-1 1,0 1-1,0-1 1,1 0-2,-2 1 0,1-1 0,-1 0 0,1 1 0,0-1 0,-1 1 0,0-1 1,1 1-1,-1-1 1,0 1 1,-1-1 0,1 1 0,0 0 0,-1 0 0,1-1 0,-1 1 0,0 0 0,0 0-2,0 0 1,-1-1 0,0 1 0,1 0 0,-1 0 0,0 0-1,0-1 1,0 1 0,-1 0 0,0 0 0,-2 0 1,0 0-1,0 0 1,0 0-1,1 0 0,1 0 1,1 0-1,2 1 4,-6-1 0,2 1 1,2-1-1,0 1 1,2 0-1,0 0 1,-1-1-1,1 1 1,-1 0-1,-2 0 1,-1 0-1,-1 0-7,4 0 1,-1-1 0,-3 1 0,-1 0 0,1 0 0,-1 0 0,3 0 0,1 0 0,4 1-11,-5 0 0,2-1 1,4 1-1,1 0 1,1 0-1,1 0 0,0 1 1,0-1-1,-1 0 1,-3 1-1,-1-1 0,-3 0 1,-4 1-32,14-1 0,-5 1 0,-2 0 0,-3 0 0,0 0 0,2 0 0,2 0-86,-5 1 0,1-1 0,3 0 1,-1 1-1,1 0 0,-2-1 0,-1 1 1,-4-1-1,-3 1-1816,12 0 1,-5 0 0,-3 1-1,-2-1 1,-1 0 1941,6 1 0,-1 0 0,-3 0 0,-5 0 0,10 0 0,-9 0 0,9 0 0</inkml:trace>
  <inkml:trace contextRef="#ctx0" brushRef="#br1" timeOffset="31265">4849 4166 22952,'-15'-43'571,"0"1"1,1 3-1,4 10-481,7 20-51,0 5 858,3 11-785,8 29-106,0-2-699,8 26 676,0-13-11,2 5-50,2 4-68,1 3 14,-11-29 1,0 0-107,0 1 0,0 0-185,0-1 0,-1 1-1067,7 30-3032,-3-1-4994,-3-8 9516,-3-8 0,-4-21 0,-1-10 0</inkml:trace>
  <inkml:trace contextRef="#ctx0" brushRef="#br1" timeOffset="31485">4529 4633 24133,'-37'-31'631,"-1"0"0,0 2 0,17 8-547,25 18-5,6-1-1,10-1-5643,8-1 5627,11 0 10,9 2 154,8 0-164,7 0-472,-30 2 0,0 1 440,2-2 1,0 1-3,1 0 0,-1-1-10,0 0 1,0 0 23,13-2 0,-1-1 710,-14 2 1,1-1-734,18-3 1,-2 0-9,1-2 0,10-2-33,-26 5-29,-3 2-89,-5 1-207,-5 3-565,-6 1-2514,-8 5-6405,-4 0 9796,-5 3 0,1-3 0,-1-3 1</inkml:trace>
  <inkml:trace contextRef="#ctx0" brushRef="#br1" timeOffset="44336">3141 5886 16768,'0'-11'2935,"0"2"-2543,-10-19 0,-2-4 268,-1 5-184,-8-13 0,-2 1-133,-2 19-830,-30 1 655,17 14-45,-16 8-44,13 6-23,0 7-1465,7 7 0,1 3 1426,-7 9-14,11-5 0,2 1-370,8 9 350,5 1 1,6 1-1,4-2-39,13 13 33,2-15-323,12 6 329,1-20 12,4-4-1,1-6 17,2-5-5,-2-5 2464,0-2-2459,-4-5 532,-4-2-509,-5-4 16,-5-2 1,-6-2-23,-3 1 39,-19-11-45,3 10-11,-17-5 1,6 14-7,-4 1 152,-2 5-146,-3 4 6,-2 5 16,-19 18-16,14-3-9,14-8 1,1 0 376,-6 12-379,-4 8-40,15-9-11,2 5-27,14-12-24,11-3-27,5-2-39,9-4-68,8-2-67,5-4-67,7-3-485,6-3 238,2-2-257,3-3-515,4-2-2315,-15-1 1,0-2 3697,-4 2 0,-2-1 0,25-6 0,-27 5 0</inkml:trace>
  <inkml:trace contextRef="#ctx0" brushRef="#br1" timeOffset="44660">3498 6074 16888,'25'-45'1587,"1"0"0,-3 4 1,-6 7-905,-14 18 360,-3 3-550,0 4 262,-3 2-632,-1 5 1,-3 3-112,0 5 10,-3 8-16,-2 6 5,-5 7-6,-1 6-16,-1 4-1296,0 3 1267,2 1-55,3 1-566,4-5 0,1 1 263,-2 9-1237,4-11 0,-1-2 700,1-2-488,-2-3-1007,1-4-292,0-4-717,1-7-426,2-6 1646,1-5 2219,3-7 525,-1-4-525,1-7 3208,0-3-3208,-1-4 1221,1-2 1366,-2-2 90,0-4-234,-1-2-264,0-2 246,1 0 163,2-10-1691,0 15-152,2-5-118,1 18-157,2 4-128,-1 4-135,1 3-89,0 2-62,1 2-28,2 1-11,4 3-17,4 2-12,3 4-21,6 5-51,1 2-79,4 4-128,1 3-218,2 3-5902,16 14 6411,-6-6 0,-7-5 0,-16-14 0</inkml:trace>
  <inkml:trace contextRef="#ctx0" brushRef="#br1" timeOffset="44894">2523 6885 22994,'53'-13'13,"0"0"0,0 0 1,-2 0-1,0 1 1,-4 0-1431,4 1 0,-2 0 1411,3-1 1,2-1-824,1 0 0,0 0 812,2-1 1,1 0-15,0 0 0,1 0-28,0 0 0,0 0-50,0 2 0,-1 0-101,-1 0 0,-1 0-109,-2 2 0,-1 1-435,-3 0 1,-2 1-3784,-6 2 0,-2 1 4537,-6 0 0,-4 2 0,2-1 0,-14 3 0</inkml:trace>
  <inkml:trace contextRef="#ctx0" brushRef="#br1" timeOffset="45536">7323 6076 12810,'-9'7'7159,"2"-2"-2957,7-5-731,0 0-3889,62-24 940,-39 14-322,13-4 1,-2 0 144,-20 6 178,-4 2 460,-2-2-1605,-4 2 2608,-6 0-2815,-38 1-22,-3 4-16,-17-3-254,15 0 170,16-3 2915,3-3-2132,5-5-53,2-14 204,12-13-245,7-1-1825,14-2 1818,9 15 40,7 1 61,6 3 51,7 4 192,4 2 9,4 6-316,2 2 283,0 7-41,1 2-726,-2 8 695,-3 4-37,-6 10 5,-6 4-4,-8 8-503,-7 23 479,-19-21 0,-4 2-583,-2 0 0,-3 0 617,-8 3 0,-3-3-15,-2-7 0,-2-2-363,-4 3 1,-1-1 368,-3 1 0,-1 0-159,-1 0 1,-3 0 167,-13 8 1,-4 0-571,2-4 0,0-3 620,2 1 0,-1-4 49,1-7 1,3-5 963,2-5-921,-3-7 755,24-9-766,7-5 885,4-4-812,4-10-90,6 5-11,6-8 0,6 11-22,7 0-1,4 4 2818,7 2-2846,7 6 1,3 2-40,15 2-32,-9 1 0,1 2-7,12 6 8,-28-3 1,1 1-20,0-1 0,2 2-269,14 1 1,2 1 10,-13-2 1,0 0-172,11 1 0,0 0-1021,14 3-147,-1-3-800,-4-1-6307,-7-3 8139,-11-1 0,-18-2 0,-10 0 0</inkml:trace>
  <inkml:trace contextRef="#ctx0" brushRef="#br1" timeOffset="45731">8748 5698 23489,'0'-5'2610,"0"0"-1887,0 5-695,-24 66-51,18-28-327,-7 17 0,3 5 193,11-20 0,3-1-1338,-1 15 1,0 1 1202,0-11 0,1-1-257,-1 0 1,0-1-1654,1 16-2714,0-24 1,0 0 3208,2 8 1,-1-3-1,-3-31 1</inkml:trace>
  <inkml:trace contextRef="#ctx0" brushRef="#br1" timeOffset="45895">8464 6141 21383,'-39'-24'242,"0"-1"1,1 3 0,15 4-209,25 14-3421,8 0 3365,10-1 16,10 0-140,10-1-117,8 1-202,10 0 87,-27 2 0,3 0-1767,18-2 0,3 1 2145,-7 0 0,-1-1 0,-5 2 0,-3-1 0,6 0 0</inkml:trace>
  <inkml:trace contextRef="#ctx0" brushRef="#br1" timeOffset="46368">9714 5695 20715,'-35'-46'136,"1"1"0,2 3 0,9 7-68,20 16-34,7 0 1532,7 3-1554,9-1-2691,9 2 2679,8 2 5,6 2 712,5 2-717,3 3 6,0 3-48,-1 2 25,-2 3-5,-4 3-18,-3 5-10,-4 4-143,-4 4 125,-4 1 1,-4 3-6,-4 2 23,-7 2 2667,-10 15-2634,-9-10-2430,-10 11 2464,-7-14 17,-17 6 734,7-10-723,-9 4 305,13-13-154,-8 0-72,9-6 27,-5-2 28,13-6 219,-2-3-202,8-2-22,-1-3-18,8-1-27,2-2-17,2-1 3322,2-1-3383,2-1-6,4 1-23,4 0 155,5 2-149,14 1-28,-4 4 0,10 2 0,-7 5-11,0 3 5,2 3-1810,0 5 1805,1 2-1,1 3 7,2 1-18,-2 3 1,-2-1-12,-3 1-134,1 16 118,-15-14-40,-3 13-38,-18-19-80,-7 2-66,-6-2-73,-8-1-2605,-7-1 2380,-6-2-1054,-7-4 528,-2-4-426,-3-3-1719,0-4-5483,7-3 8726,8 0 0,19 0 0,9 2 0</inkml:trace>
  <inkml:trace contextRef="#ctx0" brushRef="#br1" timeOffset="46612">11031 5403 22688,'-5'0'1372,"2"0"-1282,3 0-253,65-12-105,-24 9-931,7-4 0,2 1 656,10 7 170,-27 1 0,0 0-498,1 0 1,0 0-1068,2 2 0,-1 0-6677,26 3 8615,-9 0 0,-26-3 0,-11-2 0</inkml:trace>
  <inkml:trace contextRef="#ctx0" brushRef="#br1" timeOffset="46770">11286 5750 19092,'-5'1'3859,"0"0"-1585,5-1-2537,48-23-902,-5 15 0,5 1-2160,-1-7 1,2-1 3324,17 6 0,-8 2 0,-19 3 0,-1-2 0</inkml:trace>
  <inkml:trace contextRef="#ctx0" brushRef="#br1" timeOffset="47329">12747 5128 17084,'-43'-22'78,"-1"-1"1,5 2-1,3 7 2596,-1 21-2607,9-3 6,-7 1 1314,11-3-1336,1-1 770,1 0-771,0 0 2,2 0-8,1 0-4,3 1 4,1 0 2966,-3 4-2965,5-2 5,-2 4-5,7-1 22,1 1 25,1 2 3,3 2 12,0 1-18,2 2 7,0 0-1,1 2 6,0 0 5,2 1-5,0-1-17,2 0-17,-1-2 6,0-1 0,-2-2 347,-19 17-576,8-16 195,-11 12 6,14-21 22,6-3 700,0-1-727,10-7-18,-3 1-11,10-7 212,-2 3-217,2 0 5,16-4-6,-6 4-5,10-1-16,-9 7-3371,1 2 3393,2 1-6,0 2-17,1 7 0,2 3 0,8 5-84,-8-1 1,-1 2 78,2 8-6,-4 1-476,-4 3 481,-6 0 2932,-9 1-2960,-9 12-5,-21 1 28,-4-2-1697,-15-7 1708,4-14-34,-3-3-2373,-4-3 2284,-1-3-98,10-6 0,0-1-1164,-19 0 1125,19-1 0,-2-2-2578,-27-5-556,18-1 3254,-12-5 0,37 5 0,2 1 0</inkml:trace>
  <inkml:trace contextRef="#ctx0" brushRef="#br1" timeOffset="47537">12682 5051 21097,'9'-3'3652,"-2"0"-3170,-7 3-28,63-38-2051,-45 22 1787,17-6 1,-4-1 133,-24 9 555,0 1-443,10-11-374,-4 10-17,19-7 238,-13 15-379,9 2-133,-9 3-1653,2 8-7325,-10-1-624,-1 5 9818,-9-3 1,-1-4 0,0-1-1</inkml:trace>
  <inkml:trace contextRef="#ctx0" brushRef="#br1" timeOffset="51064">6730 4285 27723,'-5'-3'-1336,"1"1"725,4 2 784,60-24 286,-17 15-962,4-6 1,6 2 334,4 7 1,0 3-874,-11-1 1,1 1 871,-5 0 1,2 1 0,-3-1 83,5 1 1,-4 0 0,0 1 1,-1 0-208,-4 1 1,-1-1-763,23 2-246,-13 2-165,-16 2-175,-15 3-2715,-49 19 3764,0-6-262,-2-3 1,-3 0 869,8-5 1,1-1 108,-3 0 1,-1 1 142,-1 1 0,-1 0 166,0-1 0,0 1-581,0 0 0,0-1 1115,1 1 0,1-1-191,1 0 0,1 0 1908,-27 11-1404,26-11 1,1 0-686,-10 3-541,1 0 1582,29-10-1702,11-3 3037,10-2-3129,29-9-43,23-10-1487,-16 3 0,2-2 1572,-5 1 0,-1 0 101,1-2 0,-3 0-565,16-7 551,-5-2 312,-5 0-185,-4-1-193,-8-1-1142,-4 0 1216,-8-1-50,-4 0-583,-6-14 500,-5 12 2169,-4-9-2061,-6 15-277,-3 2 267,-2 2 1028,1 2-872,0 3 999,1 2-493,3-3-208,5 2-309,5 3 1330,7 3-832,3 8 751,5 0-837,4 5-3483,3 3 3317,3 5-147,2 7-206,0 4-170,-1 5-290,-4 3 83,-4 4-670,-5 2 595,-7 3 57,-6 2-3,-8 3-99,-6 1-425,-7 3-3979,2-15 1,0-1 4666,-5 11 0,0-2 0,13-29 1</inkml:trace>
  <inkml:trace contextRef="#ctx0" brushRef="#br1" timeOffset="51674">8885 4177 15733,'5'-45'372,"-1"-1"1,1 1 0,1-16 0,-1 7 1980,-2 4-2056,-1 12-45,-1 9-65,-3 9 1390,0 6-1540,-2 6 736,1 4-867,1 4 3373,0 5-3216,1 6-48,0 7 597,1 8-565,-1 26-14,1-19 0,0 3-1682,1 12 1,-1 2 1685,0-10 0,0 1-88,0 12 1,0-3-357,-4 8 408,0-14 0,-2-1 12,-4-1 41,-4 6 15,2-27 43,-1-5 56,-1-8 69,1-3-14,-1-8-121,2-6-43,-4-20-144,6 0 3218,-2-15-3148,8 3 1,3-1-104,-1-16-134,2 9 0,2 1 118,5-11 107,4 0 118,3 0-885,4 3 942,3 3-1171,2 7 1156,2 6 1,0 7-85,0 6 411,0 6 23,0 5 40,1 5-28,13 5-140,-8 9-118,9 4-73,-11 9-450,0 5-101,0 7-117,-2 4-149,-2 7-1928,-4 3 1926,-2 6 52,-4 1-1302,-3 2 1278,-2 1 369,-2-2-880,-3-15 0,0-1-495,1 15-532,2 11-2277,-3-25 4470,-1-2 1,-2-16 0,-1-2-1</inkml:trace>
  <inkml:trace contextRef="#ctx0" brushRef="#br1" timeOffset="52013">9011 4204 19093,'-25'-37'-447,"0"-1"1,1 3 0,14 10 2331,31 23-1716,7-1-295,10 0 677,6-1-1187,-7 0 1,1 0-201,25-2 304,-22 1 0,1-1-196,19-4-31,-1-1-758,-18 1 0,0-1 733,-11 2 0,1 0-173,17-8 1,-1-2 968,1-6 252,-19 9 0,-2-1 2964,1-7-198,-2-7-1165,-12 9-29,-2-5-310,-11 12-455,-1 1-315,-3 1-291,-1 2-194,-2 1 1008,-5-2-1120,0 7 1351,-2-1-1240,3 10 748,1 4-159,0 5-104,1 6-134,1 3-9,2 6-239,2 4-556,6 20-154,3-8-872,5 14-65,2-14-1136,1-3 644,-1 1-487,1-2-1269,-4-2 3460,-1 2 0,-6-20 0,0-1 0</inkml:trace>
  <inkml:trace contextRef="#ctx0" brushRef="#br1" timeOffset="52274">9855 3996 18364,'-9'-51'910,"-1"0"0,2 3 1,0 6-300,-2-5-2170,0 3 2082,0 2-103,2 2-61,1 3-11,2 3 1196,2 4-1283,5 5 42,6 3 107,8 4 259,8 3 187,9 5 509,7 3-1065,-8 7 1,4 5-155,13 15 1,1 4-49,-8-6 0,-1 4-1143,7 12 0,-4 3 882,-21-11 1,-4-1-208,-1 2 1,0 1 336,-3 0 1,-1 1-978,6 29 171,-9 0-1145,-11 2 1692,-13-2 199,-7-17 0,-6-1-119,-7-1 0,-5-1 248,5-9 1,-3 0 0,-1-2-149,-2-3 0,-2-3 1,2-2 170,-10 2 0,3-4 333,1-4 0,3-5-1936,-10-2 1660,3-4 0,24-3 0,4 0 0</inkml:trace>
  <inkml:trace contextRef="#ctx0" brushRef="#br1" timeOffset="52707">10652 3597 25319,'-4'0'1610,"1"0"785,3 0-2232,-30 72-1964,26-37 1734,-10 10 0,4 3 50,29 9-373,-1-11 59,-5-17 1,-1 1-210,8 9-21,-1 0-123,-2-3 277,-1 0 545,-4-3-382,-4-4 481,-4 2 67,-6-14 168,-6 1 158,-6-14 278,-3-2-122,-1-3-143,-1-4-126,1-4-128,-7-14-310,8 1-186,-9-30-72,20 21 0,2-1 95,-3-2 1,2 0-136,5-4 0,3 1-15,4-19 221,2 20 0,3-2 107,1 4 1,2 0-676,-1 1 1,1 1 995,16-18 117,-6 22-37,3 3-127,20 2 14,-7 9-569,16 3 331,-12 13-145,0 6-60,3 8-161,-1 7-133,-1 6 48,-3 4 69,-17-7 0,-1 1-279,8 15 256,-15-14 1,-3 1-227,-6 12 81,-11 0-1242,-12 2 1517,-12-1-123,-6-13 0,-5-1-91,7-6 1,-2-1-480,-12 6 0,-3-2 718,5-5 1,3-4 0,-4 3 0,1-1 0</inkml:trace>
  <inkml:trace contextRef="#ctx0" brushRef="#br1" timeOffset="54206">2997 8802 21123,'48'-18'158,"0"1"1,-1 0 0,-3 2-30,10 0-76,-22 6 0,1 1-11,3 0 0,2 0-11,3-1 0,0 1-14,3 0 0,1 0-203,0 0 1,2 1 209,-5 1 1,3-1-1,-3 2-1143,5-2 0,-1 1 1133,10-2 0,-2 1-8,5 0-18,-12 2 23,-13 2 364,-9 0-319,-13 2 595,-6 1-747,-19 2 2542,0-1-3029,-11 4-5132,-2 2 5715,5 1 0,4-1 0,9-3 0</inkml:trace>
  <inkml:trace contextRef="#ctx0" brushRef="#br1" timeOffset="55437">5574 8414 18088,'-42'-5'595,"0"1"1,4-1 0,8 1-367,20 1 1198,5 1-1348,18-2-63,22-3-16,11-1-544,-14 3 0,1-1 516,29-2-633,-27 3 0,1 0 641,3 0 1,1 2-4,1-1 1,0 1-61,0 0 0,2 1-29,13 1 0,0 0 19,-16 1 1,0 0-144,16 3 1,-4 2 11,-7 2 61,-5 9 46,-32-3 10,-16 6 7,-13 0 10,-15 5-1417,-13 1 1487,21-12 1,-2 1 16,-2 0 1,-1 0 547,-2 1 1,0-1-510,-1 0 1,0 0 24,0-1 1,-1 0 207,-3 1 0,-3-1 0,4 0-249,4-2 1,0 0 122,-17 4 0,5-1 36,19-6-629,11-4 489,9-2 2476,10-1-2492,8-3-6,9-2-12,30-10-203,-3 0 198,-13 3 0,1 0 1179,20-9-1190,-15 6 0,1-2-246,-10 4 0,-1-1 257,10-3 0,-2 0-1502,11-8 1513,-6-1-5,-5-1-1,-8-1 12,-8-1 504,-7-2-493,-8-1 34,-11-17-29,-5 10-997,-9-9 1037,0 18 1382,-11-3-1265,9 11 17,-7-1 316,9 13-360,7 5-29,1 1-123,8 3 2761,2 3-2750,5 3 12,2 4-6,7 4-6,3 3 6,7 2-1675,5 3 1669,6 0-27,4 4-2755,4 0 2754,0 3 1,-1 2-188,-5 4 176,-10 2-671,-10 4 638,-10 3-17,-14 5-62,-9 1-95,-13 3-6,12-27 1,-2 0-1359,-11 10 0,-2 0 1588,4-7 0,2-2 0,2-2 0,1-2 0,-2 0 0</inkml:trace>
  <inkml:trace contextRef="#ctx0" brushRef="#br1" timeOffset="55969">8095 8302 20744,'0'-11'2056,"0"3"-1574,0 8-1532,-16-66 1291,3 42-154,1-14 0,-4 2 481,-6 23-468,-3 4-2931,-3 4 2921,-2 3 0,-1 3-12,-1 4 6,0 4-22,0 4-12,4 2 475,1 2-497,5 4-2285,2-1 2263,4 4 1973,2 1-1979,4 0 6,5 1-12,2-1 6,7 0 12,17 7-12,4-7-1934,16 5 1906,2-10 5,-7-8 1,3 1 217,-8-4 1,1 1-205,11 2 1,0 0-755,-12-3 0,-1 0 752,27 11 17,-7 0-71,-7 2 20,-7 8 23,-18-6 22,-14 7-186,-21-9 192,-15 2-6,-13-1 1009,-9 1-1009,22-14 0,0 0-9,-1 0 1,-2-1 5,0-1 0,0 0 0,1-1 1,0-1 2,0 0 0,2-1-173,-29 4 161,6-1-10,7-3-28,7 0 1976,7-2-3281,3 0-555,15-2-3793,2 0-3102,14-1 8805,3 0 0,-1 0 0,0 0 0</inkml:trace>
  <inkml:trace contextRef="#ctx0" brushRef="#br1" timeOffset="56294">8423 8422 24878,'-17'44'18,"1"0"1,0-4 0,7-6-2,15-10-6,12 5 45,9-3-11,1-3 11,4-10 28,-6-8 33,-1-3 41,0-3 49,-3-4 22,-2-4 18,-3-3-1,-2-3-33,-1-3 140,2-17-196,-5 6 19,0-6 0,0-1-314,-1-1 222,6-23-11,-9 35-6,-1 3-11,-2 5-16,-2 5-35,-1 3-72,-1 4-73,0 2-767,0 3 392,-1 5-191,1 0-75,0 7-552,1-1-3764,6 7-3752,0-7 8001,1 4 0,-4-11 0,-2-1 0</inkml:trace>
  <inkml:trace contextRef="#ctx0" brushRef="#br1" timeOffset="56703">9092 8021 16916,'15'-42'420,"0"0"0,-1 2 0,-4 12 2268,-10 24-2598,0 2 1330,-2 14-1403,-1 2 0,-3 15 0,0 4-12,-1 10 0,1-6 1,0 0 0,1 10 613,1 1-619,0 2 1715,1-1-1732,-1 1 6,-1-3 11,0-2-22,-1-5 39,-2 7-23,3-17 17,-2 3 0,5-17 40,0-8 89,2-2 593,0-7-286,3-8-352,0-2-6,5-9-10,2-1 38,2-4 85,11-14-101,-2 8 34,8-8-74,-5 15-233,0 2 207,0 4-2833,11 0 2798,-9 8 0,18 1 0,-17 12 0,9 4 0,0 16 0,-9-1-9,-2 5 0,-1 3 9,-2 2 1000,9 19-1006,-22-26 0,-2-3 184,-3 7-178,-3-11 3398,-4 4-3404,-18-9-16,-5-5-51,-19 1-84,-3-7-810,-10-1 558,26-1 0,-1 0-773,-3-1 0,0 0-3734,3 0 1,1 0 4017,-26-3 1,28 2-1,12 1 1</inkml:trace>
  <inkml:trace contextRef="#ctx0" brushRef="#br1" timeOffset="61308">3729 10490 24783,'-41'9'-161,"1"-1"0,-6 9 1,6 5-204,5 18-293,12-13 0,0 0-356,-7 11-741,0 1-1343,3-2-2185,1-1-1165,3-6 5491,6-7 1,8-11 0,5-6-1</inkml:trace>
  <inkml:trace contextRef="#ctx0" brushRef="#br1" timeOffset="61507">3130 10835 10121,'-26'-54'1420,"-1"1"1,5 9 0,4 6 1901,4 2-2667,9 18-157,2 5 1111,2 5-1419,0 4 649,2 2-789,3 1 2789,3 3-2789,7 3-27,4 3 27,20 11-39,-4-1-3380,17 8 3386,-9-4-29,3 0-216,3 3 200,1-1-428,-1 2 350,-2-2-62,-4 0-504,7 8-39,-17-10-533,4 4-1046,-19-11-2914,-4-4 5204,-1-2 0,-6-5 0,-2 0 0</inkml:trace>
  <inkml:trace contextRef="#ctx0" brushRef="#br1" timeOffset="62390">3405 10588 21828,'14'-55'752,"0"0"1,-1 3 0,-5 13-540,-7 29 984,-2 2-1135,-1 7 338,0 2-383,-2 4 206,-6 16-223,0 2-17,-6 29-5,7-15-883,0 13 849,7-12-89,2 0-563,5 1 332,3 1-2918,6 1 2531,1 0-239,2-1-202,1-2-185,-2-4 725,-3-5-4215,-4 3-4952,-21-7 8967,0-8 864,-19-7 2237,6-14-2237,-2-3 0,-1-3 1170,1-4 1155,-1 0 2609,-8-9-2783,8 4-931,-4-4 141,11 6 3401,-4-4-4118,6 7-3161,-3-3 2932,7 8-68,1 3-45,0 2 174,-2 2 138,6 1-542,0 1 139,8 0-167,2 2 3511,14 1-3454,2 1-12,17-1 6,5-2-5,8-5-6,8-1-751,6-5 712,-29 5 0,1-1-12,0 0 1,-1-1 50,31-6-9,-23 4 1,0 0-1072,14-3 1027,-21 4 0,-1 1 25,1-1 11,1 1-33,-11 1-23,-5 2 6,-10 3-12,-6 1-72,-1 0 689,0 2-903,-2 5-284,1 5-4818,-1-1 5383,2 2 0,0-8 0,0-1 0</inkml:trace>
  <inkml:trace contextRef="#ctx0" brushRef="#br1" timeOffset="63796">5857 10628 23153,'-26'-40'95,"14"5"-84,49 25 6,7 0-558,6 0 536,5 1-3302,6 1 3296,-30 5 0,1 0 0,1 1 0,-1 0-59,32 0 36,-6 0-33,-7 4-122,-10 2 105,-10 2-397,-13 3 442,-8 2 2372,-12 4-2327,-27 11-6,-3-2-854,5-8 1,-2 1 836,-23 9 19,9-5 1,-1 0-909,9-5 0,0 0 911,-11 6 1,0 0 208,14-7 0,1 0-214,2-1 0,-1 0 8,-7 5 1,2-2-869,-13 8 871,-3 3-11,32-14 0,8-4 1799,6-2-1794,8-2 12,6-2 2676,8-3-2688,8 0-5,8-4-5,9-3-934,6-5 950,7-2 8,4-4 1,3-3-15,-24 8 1,1-1-4,2-1 0,2-1 0,-5 0 20,19-11 6,-6-1-5,-10-1 16,-9-1 0,-10-1 1197,-8-1-1180,-9-1-6,-8-2-2759,-6 0 2760,-8-3-131,-17-14 276,5 13 50,-9-7 170,11 20-164,3 5 66,3 5-66,4 3 2689,4 4-2773,4 3 417,5 3-557,2 1 1013,1 1-1035,8 5 5,3 1 541,21 17-541,-3-3-5,14 13-2117,-8-4 2117,3 4-29,0 2-2690,-2 3 2685,-4 3-34,-7 0-33,-10 2-56,-7 1-219,-14-11 0,-3 0-1002,-9 20 1372,-9-3 0,-1-4 0,7-11 0,-14 14 0</inkml:trace>
  <inkml:trace contextRef="#ctx0" brushRef="#br1" timeOffset="64819">8020 10688 15747,'-1'-51'351,"0"0"0,0 5 0,2 7 2431,4 15-2603,1 5-49,0 5-63,-1 4 1373,0 6-1428,0 1 851,5 11-868,0 1 16,4 9 6,-2 1 5,-1 3-5,-1 3 0,-2 2-17,-2 2 3299,-2 0-3310,-2 2-6,-2 0 12,-4 0 21,-1-3-10,-3-2 22,-2-3-11,1-5 11,1-3 45,1-6 67,3-3 72,1-3 1,1-2-28,2-2-62,-2-3-61,2-3-29,-2-5 7,1-4-7,0-3 23,3-16-17,2 4-3358,10-28 3370,-1 22 5,7-10-6,-4 19 12,1 2-6,0 4 5,6 1-2312,-6 9 2251,4 0 1130,-6 9-1119,1 4-16,0 3-6,1 5 11,0 4-28,0 3 16,3 12 2813,-6-3-2840,4 18 39,-9-17-1697,-1 8 1714,-4-12-257,-1-2 217,0-4 29,-2-3 0,1-4 128,1-7-106,0-4 3284,6-17-3278,-3 2-29,6-11-5,0 4 12,2-2 10,2-4-3049,2 1 3044,2 0-6,0 0-5,2 3 33,18-13-50,-13 18 11,16-7 5,-17 22-10,2 2-7,2 3 1,2 5-6,1 2 12,-1 6 5,11 13-45,-12-3-157,13 20 85,-23-15-29,2 9-33,-13-11 3386,-3-2-3453,-2-2-34,-2-2-11,-1-3-17,0-3 38,0-4 74,2-4 73,0-3 61,5-4 62,2-4-5,3-6 38,4-4 7,3-5 150,12-16-50,-7 5 45,8-13-17,-13 13 28,-1 0-11,-3 2 22,-4 4 241,1-1-268,-7 12-57,-1 1-90,-4 12-72,-2 0-34,0 8 51,0 4 50,-2 9-50,0 5-547,-2 5 563,0 3-28,-1 2 23,0 0-11,2-2-3215,2-2 3214,0-4-1519,4-3 1537,3-3-1655,5-3 1655,4-3 90,28-3-68,-13-8 8,1-6 0,1-3 20,-1-9 0,10-10 27,-14 3 1,-1-4 11,0-3 6,-2-3 58,-5-1 0,-1-2-58,3-8-17,-4 4 0,-3 1-6,-7 10-11,-2-2-23,-4 18-55,-1 4 1642,-1 3-1866,-2 4 1298,-5 11-1511,-2 2-1239,-6 22 164,7-9 1534,0 31 0,8-36 0,1 12 0</inkml:trace>
  <inkml:trace contextRef="#ctx0" brushRef="#br1" timeOffset="65361">9932 10726 20263,'5'0'3540,"-1"0"-1216,-4 0-2150,29-66-23,-16 41-87,4-13 1,2-3-2366,6-12 2385,-8 15-42,-4 5 0,0 0-2694,1-14 2708,-2-6-6,0-6 224,-7 27 0,0 0-260,-1 0 0,-1-3 25,0-15 1,-1-1-7,0 14 1,-1 0 22,-1-11 0,-1 3 90,-3-8-6,-3 11 16,-1 8-16,-1 9-50,1 8 39,-1 6-124,3 5 23,1 4 840,2 4-874,0 4 18,0 5-1,-1 7 3129,-1 7-3135,-1 6-16,0 10-39,0 8 39,2 8-410,2-24 0,1 0 418,0 2 1,0 0 16,0 3 0,1 0-20,-1 1 0,1-1-11,1 0 1,1 2-35,4 12 1,1 0 11,0-15 0,2 0-1,3 9 1,3-3-62,12 7 17,5-7-2842,5-9 2870,5-6 17,2-8-168,4-4 196,1-9 11,-1-3 0,0-11-5,-3-6 10,-2-9 6,-3-7 6,-3-4 6,-4-7-12,0-3 11,-5-8-11,1-5-836,-11 10 0,0-3 844,-5 10 1,0 0 5,4-14 0,-1 1-6,-6 13 1,-1 1 30,1-13 1,-1-2 377,-3 3 1,-2 1-393,-1 3 1,-3 1 521,-3 9 1,-3 4-498,-9 1 46,-12 3 112,5 12-197,-8 4-5,11 10 2593,0 7-2610,1 5 0,-11 39-2782,14-9 2782,3-5 0,3 2-6,5 18 335,2 7-340,2-28 0,1 1-1012,1 2 1,1 0 977,-1 1 1,2 3-166,5 17 0,3 3-345,1-1 1,4 2 27,1-5 1,4 4 0,-1-5 426,1 1 0,2-4-264,5 4 0,0-7-773,3-9-171,-4-7-1358,-2-8-588,-8-9 3254,-3-7 0,-9-7 0,-2-1 0</inkml:trace>
  <inkml:trace contextRef="#ctx0" brushRef="#br1" timeOffset="65669">10722 10510 17652,'-7'-6'4857,"1"2"-3922,6 4 1379,0 0-2314,-46-61-1547,45 44 1533,-16-17 0,6 4-31,43 27 331,8 2-480,7 0 0,2 1-759,14 0 793,-2 0 1,-1 0 2,-6-1 90,-21 0 0,-1 0-57,6-3 68,-5-3 34,-3-2 28,-5-2 89,0-9 179,-6-2-44,-4-1 1109,-8 3-1024,-6 8-316,0 1 348,-1 2 1477,-2-2-1617,1 6-73,-1-1-27,0 8-74,0 1-16,-2 5-6,0 6 12,-2 5-23,2 5-11,0 6-1,2 5 1,0 3-39,4 3-342,4 21-90,1-14-927,5 13 171,-1-21-823,-1-2-2666,2-5 4727,2 0 0,-7-17 0,0-2 0</inkml:trace>
  <inkml:trace contextRef="#ctx0" brushRef="#br1" timeOffset="65819">11360 10022 23900,'-14'-44'59,"0"-1"1,1 3 0,4 12-303,7 24-1011,9 9-181,1 5-1769,10 10-5612,-5-1 7991,1 0 1,-7-8 0,-3-3 0</inkml:trace>
  <inkml:trace contextRef="#ctx0" brushRef="#br1" timeOffset="66285">11760 10292 27191,'17'56'58,"0"0"0,-1-2 0,-6-4-72,-13-17 0,-4-2-1439,3 3 0,-1 0 1447,0 1 0,1 0 12,-1 1 0,1 0-6,0 1 0,1 0-9,0-2 1,1 1 5,0-2 0,1 0-14,1 27-155,3-25 0,1-2 155,2 12 687,4 1-664,-5-29 16,-1-8 6,-1-9-11,-1-7-6,-2-9 1393,0-7-1392,-4-5-7,-2-6 549,-6-7-538,-3-6-10,-5-7 28,-2-6-542,11 28 0,-1-2 530,-4-16 1,0-2-18,5 11 1,0 0 11,-2-13 0,1 0-6,6 16 0,2 1-3,0-1 1,2 0 5,0 2 0,1 0 0,2 1 0,0 1 14,5-29-17,5 7 1,4 7-7,3 8 1,2 7-6,2 7-11,2 7 11,15 5-12,-6 7-1406,11 6 1407,-11 8-11,15 21-2077,-12 1 2085,-12-6 0,-2 2-2,7 19 469,-3 5-476,-4 2-288,-5 1 300,-7-1 1025,-4-4-1053,-18 12 22,-1-18 6,-16 5-1,-16-13 868,7-12-884,-16 0 0,10-14-17,-2-3-39,-4-8-56,-2-4-112,1-6-1123,3-5 602,2-3-450,8-5-8528,8 2 9751,9 2 0,12 10 0,4 6 0</inkml:trace>
  <inkml:trace contextRef="#ctx0" brushRef="#br1" timeOffset="66945">12341 10531 25959,'-8'-46'153,"1"0"0,0 2 0,3 5-18,6 2-1,2-6-8,0 7 0,-1-3-1548,2-8 1,-1 0 1443,1 0 1,0-1-4,0-1 1,0 3 11,-1 13 0,0 2 14,4-30 11,-1 5-12,-3 21 1,0 2-189,2-13 233,-1-6 12,-2 27 45,-1 3-113,-1 9-33,0 4-5,-1 8 2086,1 15-2069,0 1-1,1 17-6,1 1-2267,-2 7 2268,0 8 5,-2 6-1538,-4 6 1532,2-27 1,-1 0-342,-1 1 1,-1 2 326,-1 14 1,0 1 8,2-13 0,1 0-6,-2 11 1,3-2 5,7 13-17,5-5-11,9-5 11,7-6-11,5-7 0,4-7-1587,19-2 1604,-12-14 0,11-2 1559,-20-15-1548,-3-5 0,17-31 11,-18 8 368,-6 4 1,-2-1-380,-1-11 6,0-5 10,-1 0-4,0 1 10,-2 3-5,-2 7 28,-1 2-34,-8 15 770,0 3-781,-5 12 3061,-5 5-3067,-1 5 1,-5 7-1,0 4 17,1 4-5,1 3-17,4 3 983,5 15-1006,21 12 12,-2-12 16,18 1-22,-6-35 0,1-4 12,10 2 21,-7-6 1,-2-2-6,0-8 11,-5-6 0,-3-6 17,-4-3 6,-3-3-1,-1-2-824,-2-1 808,0 1-3093,0 2 3115,-2 2 202,3 2-129,-6 7 17,-2 3-23,-4 9-61,0 16-23,0 3-5,1 14-1720,0 1 1691,0 6 12,-1 5 1853,0 4-1850,-2-8 0,0 2-79,-1-9 0,0 2-383,0 13 1,0 0 211,0-8 1,-2 0-739,1 4 1,-1 1-324,1 4 0,-1 1-3608,0-2 1,0 0 4857,1-2 0,0-4 0,-1 4 0,1-17 0</inkml:trace>
  <inkml:trace contextRef="#ctx0" brushRef="#br1" timeOffset="67986">3428 13034 13717,'20'-41'595,"1"0"0,0 0 1,8-15-1,-3 6 1940,0 2-2009,-5 9-44,-6 8-880,-6 9 711,-5 6 980,-3 6-1159,-4 4 2061,-3 4-2173,-4 5 420,-2 5-414,-6 8 6,-4 8 3101,-5 10-3118,-5 6-1456,-1 8 1439,15-21 0,0 0-23,0 2 1,0 1 22,0 0 0,0 3-10,-5 7 1,-1 5 0,1-3-5,1 0 0,0 0-535,-1 1 1,-1 3-1,2-4 499,5-6 0,1-3-37,1 0 0,-1 0-487,-3 12 0,0-1-458,6-12 1,0 0 1031,-4 13 0,2-5 0,5-10 0,1-3 0</inkml:trace>
  <inkml:trace contextRef="#ctx0" brushRef="#br1" timeOffset="68694">5722 13043 24307,'36'-48'-84,"-1"1"0,1 2 0,1 11-1296,24 23 1296,-28 6 0,2 1-11,1 0 0,0 1-12,1 1 1,-1 1-15,-1 0 1,0 0-634,-2 2 0,-1 1 513,23 2 0,-11 6 51,-13 2 56,-11 3 50,-18 13 95,-14-5-6,-15 11-5,-11-9 6,-8 2-23,-8-1 28,-4 0-5,28-14 0,0 0 8,0 0 0,-2 0 43,-21 7 1,0 0 0,21-8 1,1 0 5,-15 5 1,4-1 36,13-5 119,8-3-147,15-3 616,9-4-661,15-4-22,9-4-34,10-4 1227,9-2-1278,7-3 281,6-3-244,-28 9 0,1-1 22,1 0 1,-1-1 7,0 0 1,0-1 16,-1 0 1,-1-1 11,-2 0 0,0-2 45,20-17 33,-8-2 33,-9-1 12,-9-2-5,-8-1-1,-7-5 1,-5 1-2190,-7-2 2212,-2 2 229,-14-9-740,5 19 628,-7-3-1,11 23 25,2 5 224,4 5-477,2 7-28,3 5 16,1 7 1,3 5-1,2 5 1,4 3-23,3 3 6,15 20-11,-3-10-6,-6-14 0,0 0-12,11 11 1775,0-1-1797,0 1-44,-3-1-73,-5 1-90,-5 1-230,-9-1-2408,-10 17-3259,-7-13 6138,-12 16 0,10-36 0,-1-1 0</inkml:trace>
  <inkml:trace contextRef="#ctx0" brushRef="#br1" timeOffset="69444">8954 13228 22307,'-13'-48'472,"0"0"1,1 2-1,0 5-175,-3-5-2727,-2 8 0,-3 0 2643,-5-5-129,4 12 0,-1 4 1443,-4 14-1443,-4 8-11,-3 10-6,-5 9-5,-3 10-15,11 1 1,-1 3-1,1 4 1,2 1-40,0 0 1,1 1-468,6-2 0,4-2 465,3 7 2544,7-4-2550,8-4 0,7-5-11,6-3 16,7-5 18,19-3-7,-5-14 1,1-3 6,23-3-78,-21-3 1,-2-2 82,3-10 896,-2-2-893,-13 3 0,-1-2-14,8-13 5,-8 1 0,-4-2-5,-2-12-9,-8 15 1,-2-1 2,1-19 0,-2-2-5,0-3 22,0 0-11,0 1-837,1 2 848,1 4 5,-1 8 68,0 4-78,-2 18 1129,-1 4-1191,-3 15 492,0 6-459,2 4 1025,5 23-1019,-1 0-12,1 20 6,-6-15 1,-1 2-4,0 6 1,-2 3-1393,-1 14 1,1 0 1403,-1-10 0,0-2-9,0-3 0,1-2-171,3-6 1,2-2 170,5 14 6,9 5-2352,3-27 2352,4-7-850,3-7 861,3-6 443,2-12 1,0-4-460,10-5-708,-2-6 0,-2-4 707,-4-6 40,7-13 22,-18 9 11,-4-1-165,-3-2 221,-4 0 602,-2-12-473,-3 15 369,-2-14-503,-4 30 1741,-2-1-1808,0 17 2575,0 4-2637,-2 8 2190,0 3-2184,0 9-7,0-1-77,2 17-18,5-7-61,2 13-487,14 3-2229,-1-11 2128,10 9-286,-4-17-582,2-3 1624,17 7 0,-25-17 0,9 3 0</inkml:trace>
  <inkml:trace contextRef="#ctx0" brushRef="#br1" timeOffset="69611">9454 12557 20117,'-33'-43'100,"1"0"1,1 1 0,9 15 1193,21 26-1753,4 7 388,11 11-3334,17 21-825,-2-4 4198,-6-6 0,-1-2 0,-4-3 0,1 0 1</inkml:trace>
  <inkml:trace contextRef="#ctx0" brushRef="#br1" timeOffset="69961">9988 12848 17874,'-9'-45'237,"0"1"0,1 5 0,2 11 2222,5 23-2493,2 11 1449,8 13-1415,1 2 5,5 9 6,0-4-33,0 0 22,1 0 0,7 10 22,-5-11-22,5 6-5,-7-14-1,-1-4 6,-3-2 871,-1-4-826,-1-4-17,-3-4 0,1-5 3431,1-14-3314,6-21-55,-3 4-381,0-12 403,-6 19 11,-1-2-22,-1 2 11,1 0-11,0 3 50,0-4-123,-2 12-6,2-2-33,-4 14-51,1 1-156,1 4 33,2 4-72,5 3-387,13 12-1614,9 11 163,3 0-3361,1 4 5456,-8-6 0,-14-12 0,-1-1 0</inkml:trace>
  <inkml:trace contextRef="#ctx0" brushRef="#br1" timeOffset="70128">10782 12722 20044,'1'-4'4492,"0"1"-1848,-1 3-2644,0-12-22,-2 19-40,1-6-61,-1 23-96,1 2-145,0 2-3786,12 27-1754,-3-19 5861,1-5 1,1-2 0,-4-11 0,0-1 0</inkml:trace>
  <inkml:trace contextRef="#ctx0" brushRef="#br1" timeOffset="70311">10935 12390 23959,'-38'-2'-1017,"0"0"1,-22 7 93,69 45 1,-6-27 0,7 12 0</inkml:trace>
  <inkml:trace contextRef="#ctx0" brushRef="#br1" timeOffset="70536">11611 12557 23175,'-4'-6'2667,"0"1"-2275,4 5 117,0 0-318,-75-30-1937,36 26 1841,-21-6 0,-2 5-45,11 22-30,18-4 0,0 1-15,-11 10 1,5 2-12,6 3-3115,7 2 3110,9 2-12,7 1 827,8 1-877,10-1-257,21 13 5,0-14-2208,18 7 1676,-6-16-2106,-7-11 0,0 0-6868,15 4 9803,-16-7 0,-4-2 1,-8-3-1,-9-3 1</inkml:trace>
  <inkml:trace contextRef="#ctx0" brushRef="#br1" timeOffset="70759">11945 12688 20817,'1'-5'4184,"0"1"-1764,-1 4-2387,-30-27-5,19 23 6,-23-21-12,26 30-5,2-1-17,2-1 0,0 1 0,3-2 17,-1 0-728,2-2-17,-2 0-3126,-2 2-5869,1 0 9723,-3 2 0,4-2 0,1-1 0</inkml:trace>
  <inkml:trace contextRef="#ctx0" brushRef="#br1" timeOffset="71419">11594 12669 12617,'2'-3'5523,"0"0"851,-2 3-6173,-2-43-5,-5 28 0,-6-32-28,-5 40 102,-15 0-181,5 2-16,-12 2 6,8 2-12,-1 1-6,-2 2-398,1 3 387,-14 9-27,13-1-29,-8 7 29,15-2-12,3 2 6,1 2-3245,-5 15 3250,8-7-22,-1 10 6,12-11-6,7 12 11,8-11-11,10 7 11,7-14 11,10-3-452,5-2 453,7-6-18,4-3 7,4-5-1,1-3 11,-2-6-5,-2-3 11,-4-7-11,-5-4-6,-1-4 17,-5-4 6,0-3 27,-5-2 12,-2-5 22,-3-1 28,-3-5 23,-3-3 22,-3-3-6,-3-4-5,-1-4-20,-6 13 1,0-2-77,-3 10 1,0 0-821,1-12 0,-1 0 815,-3 13 0,0 2 2,0 0 1,-2 0 70,-3-28 11,-2 8 17,-1 9 2169,2 11-2326,-1 9 0,3 8 0,1 7 0,1 4 483,1 3-483,1 2 3025,0 5-3025,1 3 0,0 10 0,0 8-1294,1 10 1294,1 11 0,0-4 0,1 4 0,-2-9 0,1 2 0,0 7 0,0 6 0,-1-5-717,1-1 0,0 0 709,1 4 0,1 4 0,0-5-138,0-5 1,2-2-1307,1 13 1,1-2 1160,-1-19 0,-1-2-104,1-2 0,1 0-2428,8 24 1327,2-7-1572,1-8-4510,0-9 7643,-2-8 1,-8-12 0,-4-5-1</inkml:trace>
  <inkml:trace contextRef="#ctx0" brushRef="#br1" timeOffset="71785">12407 12573 25745,'-44'-27'95,"0"0"0,5 1 1,5 11-23,9 29-68,9 0 1,-1 5-12,11-3 12,2-1 544,3 3-538,12 5 178,2-6-190,11 3-6,2-9-3175,1-3 3181,3-4-1444,-1-1 1449,-1-3-1029,-3-4 1040,-3-2 12,4-11 12,-6-7-7,-3-1 6,-6-3 2161,-6-2-2133,-2 8 12,-1-7-6,-4 13-1,-2 1 2026,-14 1-1998,-14 7-38,-4 4-6,-9 8-806,8 7 812,-2 4 22,-10 17-2546,15-3 2462,-4 14 6,24-9-12,5 4 12,5 2-217,10 3 130,3-12 0,6 1-269,7 1 0,5 0-317,-1 0 0,3-1-188,6-3 1,0-3-1988,-6-8 0,0-2 3079,6 2 0,-2-2 1,4 1-1,-2-1 1</inkml:trace>
  <inkml:trace contextRef="#ctx0" brushRef="#br1" timeOffset="72830">3360 14749 19580,'1'-6'4553,"-1"0"-4155,0 6 1221,0 0-1479,-21 42-34,3-9-2193,-2 2 1,0 2 2122,3-9 1,0-1-9,-2 2 0,0 0 246,-1 2 0,-1 1-263,-1 0 0,0 0-395,-1 1 0,0 0 375,0 0 1,1 1-34,-1-1 0,1 2-353,-7 13 1,1 1-144,9-12 0,0-1-417,-4 10 0,3-1-3961,7-9 1,3-3 3754,-2 8 0,2-4 1,8-29-1</inkml:trace>
  <inkml:trace contextRef="#ctx0" brushRef="#br1" timeOffset="73154">2734 15017 14939,'-52'0'267,"0"-1"0,8-1 0,6 5 1251,-7 24-1502,15-3 1508,4 2-1502,4 0-5,3 2 5,7-3 972,5 1-994,4-2 2958,6-2-2958,6-3 1372,15 2-1332,1-10 32,24-1-3424,-15-11 3408,13-5 5,-15-6 6,-2-4 17,-2-3 0,-5-2 370,5-20-286,-14 15-175,1-15 136,-14 20 3403,-8-8-3448,0 10-34,-6-4-16,3 11-17,0 3-17,1 3-39,1 3-29,0 2-55,2 4-140,0 3-253,2 5-738,0 4-2796,2 3 4050,4 5 0,-1-11 0,1 0 0</inkml:trace>
  <inkml:trace contextRef="#ctx0" brushRef="#br1" timeOffset="73494">3940 15177 25273,'-44'31'11,"0"0"0,4-2 1,6-2-1,10 4-39,2 10-5253,11-13 5264,3 5 1435,13-16-1424,13 1 891,-1-7-857,21-3 65,-5-12 25,10-10 0,-10-3 55,-6-5 51,-12 5 39,-4-1 3393,-3 0-3444,-4-1 85,-7-9-123,-13-3-141,-2-1-298,-9 5 254,3 12 16,-2 2-5,-3 4-16,-5 4-3305,0 3 3214,-1 2-122,2 4-286,4 3-5260,2 11 5775,13-2 0,2 0 0,11-8 0</inkml:trace>
  <inkml:trace contextRef="#ctx0" brushRef="#br1" timeOffset="73981">5329 15499 21170,'-3'-1'3019,"0"0"-1646,3 1-1329,55-63-924,-22 41 889,1-2 1,7-5-1,-2 7-1862,-5 12 1,1 5 1849,16-6 1,2 1-4,-6 0 0,0 1-628,5-1 1,2-1 636,4-1 0,2-1-486,-18 4 0,0 1 1,1-1 482,0 0 0,1-1 0,2 0-219,1 1 0,3-2 1,1 0-1,-3 1 221,2 0 0,-2 0 0,1-1-1,14-2 1,1 0 0,-4 0-5,0 1 1,-4 1-12,-3 0 0,-2 1 16,-6 1 1,0 0 287,4-2 0,-2 1-259,-14 3 0,-2 0-3,22-5 1301,-33 8-1323,-17 3 0,-5 1 1898,-11 0-1915,-1 0 2898,-10 2-2960,-9 3-208,-6 4-72,2 1-313,2 0 953,15-1-2584,3 0-3528,4 1-3192,4-1 9017,3-1 0,3-3 0,2-3 0</inkml:trace>
  <inkml:trace contextRef="#ctx0" brushRef="#br1" timeOffset="74419">6179 15428 21964,'63'-4'22,"0"0"1,-6 1 0,1-3-10,-13-3 0,2-3 0,-4 1-2269,1 0 1,1-1 2255,1 0 0,4-1 0,-6 2 8,-5-1 1,-4 2 77,1-2 1,0 0-82,-1 0 1,-1-1 8,-1 1 0,0-2 17,8-5 0,-2-1 53,16-11 404,-19 4 0,-3 0-281,-6-6 163,-2-12-163,-18 13 1707,-5-3-1651,-4-1 17,-4-1 1379,-4 0-1362,-4 1 302,-12-10-39,-2 6-163,-7 1 222,11 17-524,7 12-33,9 8-34,3 1-17,1 2 1073,1 3-1061,0 13 19,0 2-31,1 13-5,6 12-12,2-7 6,6 14-753,3-13 747,1 4-11,2 1-33,1 2-3174,-1 0 3117,0 0-98,-9-12 1,-2 0-439,1 17 346,-3-17 1,-3-1-741,-8 13-1091,-5-1 1626,-10 3 0,9-23 0,0-1 0</inkml:trace>
  <inkml:trace contextRef="#ctx0" brushRef="#br1" timeOffset="75127">8928 15051 20339,'0'-47'396,"1"-1"0,-2 6 0,3 7 1948,2 13-2148,0 7-61,-1 7 789,-1 4-901,-1 3 457,1 9-480,1 2 1596,3 22-1596,-3-5 5,1 14-10,-4 6-6,-3-10-6,-2 12-1522,-3-14 1511,-4 1 6,-2-2-328,-4 0 328,-1-1 22,-3-5-6,0-4 1,0-6 16,1-4 0,3-8 40,-5-4-23,8-7-6,-3-5 6,10-7 0,3-21 1175,4 2-1175,7-19-17,7 4 1,7-7-148,-8 27 1,3-2 138,10-17 0,2-1-1537,-5 11 0,0 1 1539,9-13 1,1 2 5,-9 17 0,0 2-230,-1 1 1,0 1 226,0 4 1,-1 0 8,19-18-23,-3 6 6,-2 7-1760,-3 4 1760,-1 6 6,-2 5 278,-1 7-323,8 9 39,-11 8-11,5 9 22,-14 8-22,-3 5-12,-4 7 1950,-5 5-1927,-4 5 511,-7 2-505,-7 1-12,-8 1-5,-7-1 17,-7-4-1,-6-2-936,-4-4 942,-4-5-5,-1-5 5,2-7 17,4-5 33,7-6 35,6-7 293,2-5-288,13-4 0,2-2-17,11-2 16,5-3-88,4 2-7,6-3-10,6 7-29,37-1-11,8 8-270,-24-1 1,0 0 266,-2 3 0,-2 0-86,17 5-56,2 0-96,-2 2-112,-1-2-162,-1 1-229,-1-1-270,-1-1-235,0 0-308,-1-3-1921,-1 0-5382,-7-3 8905,-7 0 0,-15-3 0,-7 1 0</inkml:trace>
  <inkml:trace contextRef="#ctx0" brushRef="#br1" timeOffset="75944">9876 14951 25217,'-26'-26'19,"-1"-1"1,-15-14-25,42 47 848,3-1-843,3 1 304,15-1-309,11-2-1,4-3 17,4-5-206,-10-4 206,-4-2-2817,-2-1 2822,-4-3-452,-4-1 464,-4-4 23,-3-10-62,-5 5 61,-5-17 56,-9 12-72,-1 2-6,-7 7 0,2 11-22,-1 2 38,-2 5-10,-1 1 0,-1 6 239,-12 10-262,9 3 3148,-10 10-3142,12 0-11,1 3-1,2 4-248,1 2 204,2 3 5,2 1-150,3 19 21,5-14-128,9-8 0,5-2-62,8 2-28,19 4 0,0-22 0,8-6 84,5-8 68,5-3-7,5-8-49,2-5-423,-29 3 0,-1-2 545,1-1 1,-2-2-1350,28-15 1434,-7-5 89,-5-2 73,-8-2 89,-8 0 96,-5-1 62,-6 1 49,-4 1 40,-4 2-2286,-4 1 2275,-1 3-28,-3 3 440,-1 4-244,-1 1 312,0 9-771,0 2 1030,-1 10-1120,-1 2 3375,-1 4-3386,-2 5-12,-5 19 1,2-2 0,-4 12-3393,5-7 3387,0-1-2166,2 1 2166,1-1-117,-2 12 95,2-12 11,-1 8 5,0-17-5,1-4-12,1-4 40,0-4 2261,1-5-2256,1-9 3177,6-13-3182,0-4-11,5-11 5,0 5 11,3-2-22,1 0 271,3 0-209,11-11 33,4 1-424,2 2 357,-3 8 0,-10 14-22,-2 4 27,7 4-38,-5 5-1,11 13 1,-12 2 10,4 10 1,-9-3-1,-2 3-10,-4 1 5,-2 0-11,-4 0 16,-2-2 1,-1-1-6,-2-3 0,-2 0 73,-1-6-6,1-2 363,3-10-391,1-6-11,0-4-11,0-5-6,3-2 11,3-4 17,2-2-3397,4-3 3408,2 0 96,10-12-51,-5 10 6,8-7-11,-9 15-61,1 4-29,5 1 0,-6 7 0,4 2-2269,-7 5 2269,-1 5 2269,1 3-2269,1 6 0,2 4 0,1 4 0,-1 3 0,1 1-410,1 15-10,-5-10 3162,0 8-5654,-9-3-3877,-4-11 6789,-1 7 0,-1-22 0,-1 0 0</inkml:trace>
  <inkml:trace contextRef="#ctx0" brushRef="#br1" timeOffset="77369">11747 14736 21772,'-3'-49'597,"0"0"1,0 6-1,-3 7-401,-4 13 45,-10 10-168,4 9 943,-9 8-893,-14 15-72,5 4 9,-15 12-29,22-12 0,1 1-655,-14 16 630,14-14 0,1 0 5,-5 11-11,5-1 5,6-1-5,5-3 6,7 8-12,8-14 12,5 3 487,8-17-482,17-5-5,-1-7-6,14-7 34,8-19-1011,-10 1 994,-14 7 0,-1-2 28,9-11 16,-2-1 23,-3-2 34,-5 0 244,-4-1 100,-10-7 0,-3 0 523,1 8-941,-3-3 1,-4 7 0,-3 26-17,-2 2-17,0 1 1123,-1 6-1128,-4 10 11,-1 4-12,-5 12 1,-2 14-17,5-10 11,-2 13-12,8-17-4,2 1-113,6 20 45,4-20-3409,8 15 3375,3-29-2268,3-3 2263,4-6 17,3-4 22,2-3 17,1-7 27,3-4-66,-1-7 106,1-4 1931,0-4-1914,-2-2 0,-2-1 73,8-15-18,-13 10 12,5-11 6,-15 16 16,-3 2 12,-3 2-6,-3 6 147,-4 3-158,-1 5 285,-1 4-330,-1 2 3353,0 2-3393,-4 7 1,-1 2 0,-10 18-28,3-4-6,-3 10-1383,4-6 1377,2 2-415,0 15 242,5-10-140,1 10-257,7-14-460,3 0-3623,6-2-1066,3-2 5742,7-1 0,-11-12 0,1-1 0</inkml:trace>
  <inkml:trace contextRef="#ctx0" brushRef="#br1" timeOffset="77544">12492 14391 22682,'-30'-43'325,"0"1"0,3 4 1,4 8 775,9 14-1084,2 8 314,4 4-404,3 3 138,2 5-278,2 5-701,0 19 35,3-1-432,1 15-1277,4-4-3360,0 3 5948,2 8 0,-4-23 0,0-1 0</inkml:trace>
  <inkml:trace contextRef="#ctx0" brushRef="#br1" timeOffset="77902">12751 14590 27079,'-36'50'14,"15"-20"0,2 2-14,-3 18-4952,-1 0 4952,6-8 5,8-16 1302,3-4-1307,2-5 0,2-5 766,0-4-732,2-4 61,0-3-28,3-2 2874,2-3-2890,6-3-18,14-13 12,-1 3 6,10-9 38,-6 6-44,1-1-1566,1 1 1571,-1 0-2882,0 3 2883,-2 0-926,-2 4 892,-3 2-22,-2 3-12,-4 4 6,-3 2-34,4 5-17,-6 3-39,3 5-67,-5 4-84,0 2-140,-1 3-26,4 10-568,-2-7-459,3 7-886,-3-11-3354,3-3 6400,2 0 0,-6-8 1,-1-1-1</inkml:trace>
  <inkml:trace contextRef="#ctx0" brushRef="#br1" timeOffset="78821">13567 14813 22765,'44'-34'775,"0"0"0,0-3 0,-9 4-377,-18 7 179,0-8-286,-13 11-56,-6 1-50,-4 3-45,-6 2-22,-8 2-40,-7 5 127,-26 4-183,6 8-2,14 1 0,0 2-1121,-16 10 1118,-1 7-11,5 4 5,3 4-11,6 4-6,4 1 12,7 1 98,5 0-115,6-2 0,7-3-17,3-3-6,8-4-27,15-1 16,3-10-17,13-2 1,-1-11-1,5-5-2955,2-5 2984,2-6 16,0-3 709,-2-4-687,-1-3-1197,-3-3 1226,-5-2 5,-1-4-252,-5-4 285,-2-3-10,-2-3-1,-7 8 1,0 0-31,-4 7 0,1-1-1,2-11 1,1 1 5,-5 10 1,0 0 36,3-11 0,0-1 1506,4-17-1509,-7 24 0,-1 1 137,-1 0 55,-4 8-132,-2 8-130,-2 8 1490,0 5-1490,-2 3 406,-6 13-406,-8 16-1873,-3 6 1873,-2 16 0,10-15 0,2 2-576,-3 21 576,4-17 0,2 0-2078,2 19 1960,2 1-67,4-1-171,3-1-92,4-2-208,4-3-994,5-10 1,3-2 1355,8 5-384,-5-11 0,2-6-537,7-13 128,0-7 314,0-7 363,-1-7 415,-1-4 202,-1-6 241,0-1 287,-1-1-1310,-2-1 1796,-4 1 732,-3 2-805,-5 0 270,-3 2-18,-4-4-896,-4 6-100,-2-2 2396,-3 3-2632,-2 4 3358,-2-2-3419,-3 5-23,0-1 22,-6 3-78,4-1-11,-3 2-11,8 0-12,1 3 6,3 1-11,0 3 5,2 1 1,8 4 5,1-3-12,10 2-10,0-4 11,4-4-6,12 0 11,-9-6 6,7-2-3392,-14-4 3392,-3-2 0,-3-2 12,-2-2-1,-2-1 6,-3-2-1,-1-2 1,-3-1 6,-1-2-1,-1 1 17,-5-8-22,-1 8 5,-5-3 6,-1 11-11,-3 3 6,-1 3-12,-4 4 0,-1 3-5,-2 1 10,-2 4 1,0 3-6,1 6-5,0 4-12,1 7 12,-9 18-12,7-5 3,6-3 1,1 3-252,-2 25 243,3-1 3258,9-8-3270,11-18-5,6-4-44,21 10-63,18-6-3218,4-1 3286,7-12 13,-28-17 1,0-1-36,16-1 67,12-7-1,-25-4 275,-3-5-230,7-12 23,-1-7-31,-14 9 0,-1 0-375,14-17 395,-3-2 0,-7 13 10,-1 0 3259,13-9-3200,-13 17 1,1 1-31,15-12-12,5 2-570,-27 22 554,-1 2-11,-6 3-18,-2 2 526,-4 2-519,2 17-6,-3-3-12,1 21 1,0 6-129,-1 0-959,-1-1 0,0 0 567,-1 3-711,-1 1 794,-3-5 0,-1-1 1,2-5-1,-3 19 1</inkml:trace>
  <inkml:trace contextRef="#ctx0" brushRef="#br1" timeOffset="80126">17716 10494 22709,'-12'57'72,"-1"0"1,1 0 0,0 0 0,0 0 0,-1 0 0,2-1 0,-1-1 0,0 1 0,1-2 0,0-1 0,0-2-824,-1 8 1,1-3 0,1-1 0,-1 1 747,-1 5 1,1 0-1,0 1 1,0 1 32,2-11 1,0 0 0,0 1 0,0 0 0,0 1-6,0 1 1,1 1 0,-1 1-1,1 0 1,-1 0-115,1 1 1,0 1 0,0 1-1,0-1 1,0 1 114,0 1 0,1 1 0,-1 0 0,1 0 1,0 0-261,1-9 1,0 0-1,0 0 1,1 0-1,-1 1 1,1-1 192,-1 1 0,1-1 0,0 0 0,0 1 1,-1 2-1,0 3 21,1-2 1,-1 3-1,1 3 1,-1 1-1,0 0 1,0-1 0,0-1-1,1-3-39,-1-2 1,1-3 0,-1-1 0,1 0 0,0 1 0,-1 0 0,1 3-29,-1 4 1,-1 2 0,1 1 0,-1 2 0,1-1 0,-1-1 0,1-2 0,-1-3 20,0 4 1,0-4-1,0-1 1,0-1-1,0 0 1,0 0-13,0 2 1,0-1 0,-1 1 0,1-1 0,-1 0 0,0 1-86,1-2 1,-1-1 0,0 0-1,1 1 1,-2 2 0,0 2 153,1-6 1,-1 4 0,0 2 0,-1 2 0,0-1 0,0-1 0,1-2 0,0-4-1,1-5 1,-1 14 0,0-7 0,1-2 0,-2 4 0,1-4 0,0 1 0,0-1-1,0 0 1,0 0 0,0 1 0</inkml:trace>
  <inkml:trace contextRef="#ctx0" brushRef="#br1" timeOffset="80978">20902 12464 18579,'-5'-39'294,"0"-1"1,1 4 0,-2 8 1910,-2 22-2121,-2 0-2595,-3 4 2556,-12 0-12,2 3-314,-12 1 342,5 3-294,-1 0 261,-2 3-614,-2 0 598,-3 2 1363,-1 0-1375,-3 0 11,-1 0-16,1-2 21,0-1 12,4-2 40,4-2 55,6-1 1502,8-2-1451,6 0 1629,6-1-1551,4 0 1158,3 0-1315,0 0 743,1 6-821,0 3 5,-2 6-11,-1 3 12,-2 3-12,-1 3-6,-2 0 7,0 1-12,-1-1 11,0 0-11,0-1 11,-4 7 0,4-8 12,-3 5 16,-2-3 0,3-6-3381,-4 3 3387,4-6 39,-5 3-45,4-4 12,-4 1 38,8-7 40,0-2 62,4-2 38,1-2 146,2 0 3124,1-5-3449,3-1 17,8-11-27,13-3-1,2 0-22,10 0-6,-5 8 11,18-1-27,-11 4-253,11 1 269,-16 5-33,-2 2 33,-1 5-5,0 4-6,-1 5 17,-1 5-40,13 16 6,0 10 0,-18-15 1,-1 1-12,8 18-39,-15 11 27,-19-26-10,-11 7-17,-13-15-51,-9-1-117,-8-3-168,-6 0-656,10-9 0,0-1-588,9-3 1,0 0 1646,-14 2 0,4-2 0,9-3 0,3 0 0</inkml:trace>
  <inkml:trace contextRef="#ctx0" brushRef="#br1" timeOffset="81285">19414 13803 18856,'52'-23'180,"0"1"1,1 0-1,-10 3 1,0 0-1,-2 4-113,15 0 1,-3 3-24,-9 2 1,-1 1-20,2-1 1,1 2-12,3-2 0,1 2-17,0-1 0,2 2-22,2-1 0,1 0-174,-1 2 1,4 0-310,-4 2 0,4 0 1,-3 0-631,9 1 1,-1 1-2140,-12 0 0,1 0 0,-5 0 3210,-3 2 1,-7 0 0,4 0 0,-18 0 0</inkml:trace>
  <inkml:trace contextRef="#ctx0" brushRef="#br1" timeOffset="81639">19418 14377 17375,'37'-48'97,"0"0"0,-2 4 1,3 6 526,8 16 1,2 6-614,-10 2 1,0 2 4,11-3 1,4 3 22,11 4 1,-2 5-32,-23 2 1,-1 2-9,21 0 0,-5 4 16,-5 12-464,-8 4 448,-6 6 28,-11 3-28,-8 3 591,-11 4-591,-13 2-9,-8-6 1,-4 1 5,3-8 0,-4 1 8,-12 11 1,-6 6 0,3-6-3,4-7 0,1-2-3,-2 2 0,-2 2 0,2-5 8,5-8 0,3-3 20,-27 14 23,6-6 1712,7-7-1617,9-6 22,10-5 1069,12-4-1125,26-12-73,8 0-16,26-9-1,4 4-19,-23 6 0,2 0-6,3 0 0,1 0 153,2-1 1,2 1-227,2 0 1,1 0-642,3-1 1,0 0 304,4 1 1,0 0-1317,3 0 0,2 0-877,3 1 0,2-1 2605,-13 3 0,2-1 0,-5 1 0,-6 0 0,-3 1 0,1 0 0,0 0 0</inkml:trace>
  <inkml:trace contextRef="#ctx0" brushRef="#br1" timeOffset="86409">22554 13279 24631,'-4'0'981,"0"0"-947,4 0-1155,61-8-16,-21 6-387,6-2 0,2 1-3153,15 4-5154,-5 1 9275,-7 0 0,-24-1 1,-12 0-1</inkml:trace>
  <inkml:trace contextRef="#ctx0" brushRef="#br1" timeOffset="86560">22724 13522 21170,'-41'15'623,"-1"-1"1,3 0 0,12-5-366,24-8 16,3-1-190,6 0-28,3 0-73,12 0-145,6 0-286,10-3-695,10-2 1143,1-2 0,0 0 0,-6 1 0,-8 1 0,0 0 0</inkml:trace>
  <inkml:trace contextRef="#ctx0" brushRef="#br1" timeOffset="86753">23778 13067 25007,'1'-7'2475,"-1"2"-2004,0 5 247,0 0-718,-14 56-24,6-16-1232,-2 5 0,0 3 1074,5-15 0,0 0-168,0 3 0,1 1-364,0 1 0,-1 3 714,1 3 0,0 4 0,0-5 0,-1 17 0,1-14 0,0-1 0</inkml:trace>
  <inkml:trace contextRef="#ctx0" brushRef="#br1" timeOffset="89215">20176 15914 24029,'-48'-12'5,"-1"1"1,4-1-1,5 6 1,2 14-1452,-2-1 1457,-1 1 569,-2-2-555,11-2 0,0-1-86,-17 1 162,-13-1 39,21-3 22,4 0 6,6 0 188,-1-1-278,13 1 800,1-1-856,14 1-16,1 0-1,2 0 456,1 2-411,1 8-39,1 1 12,1 9 10,2 6 51,-2 11-45,-1 0 17,-3 3-16,-3-11-7,-3 0 18,-2-1-29,-2-1 12,-1-1-3387,-3 5 3381,4-9 0,-2 3 11,6-14 17,2-3 56,1-4 84,2-2 521,2-1-583,0-5 3353,0-1-3436,0-6 10,0 0 23,3-10-3431,2 4 3358,5-6-5,2 6-515,2 0 514,2 1 29,12-3-28,-5 6-2138,10-1 2132,-7 10-22,21 2 1929,-7 7-1946,16 5 2,-24 2 1,-2 1 44,17 10-20,-17-7 1,-1 0-28,5 11-34,-6 2-22,-8 2-45,-9 3-11,-8 1 28,-11 3 11,-8 3-101,-12 2-112,-8 0-112,-6-2-151,-3-5-112,-3-6-224,2-7-459,1-6-1020,4-6-4991,7-5 6882,8-2 0,13-3 0,6 0 0</inkml:trace>
  <inkml:trace contextRef="#ctx0" brushRef="#br1" timeOffset="89501">21119 15959 21696,'0'-4'2874,"0"1"-774,0 3-2055,-47 33-4129,17-6 4089,-6 0 1,-2 3 2,14-8 1,0 0-7,-2 2 1,0 0-14,-2 2 0,-1 0-200,0 1 1,0 1 151,-1 1 0,1 0-90,0 1 1,0 1-180,2-1 1,1 1-376,1 0 0,1-1-1445,2 0 0,1-1-7547,-12 23 9695,8-11 0,13-20 0,6-10 0</inkml:trace>
  <inkml:trace contextRef="#ctx0" brushRef="#br1" timeOffset="89840">20511 15932 15000,'-4'-6'3327,"1"2"-718,3 4-1690,0 0-858,-63-14-27,41 17 218,-15-7 0,4 4-235,22 18 489,2 2-495,4 3 0,2-1-5,2 1 5,6-2-22,2-1 5,5-2 1453,3-2-1363,15-4-11,-6-5 28,10-3 33,-10-6 40,-1-3 22,-4-5 17,-4-2 11,-3-3-2899,-3-9 2849,-5 6-23,-1-8 68,-5 4-152,0 6 0,-3-3-22,-1 9-17,0 3-23,0 2-33,0 2 23,-1 3-12,-1 4 3308,-5 8-3408,3 2-57,-3 9-134,5-3-179,2 4-1603,2 15-201,2-8 2291,6 16 0,-2-30 0,2 1 0</inkml:trace>
  <inkml:trace contextRef="#ctx0" brushRef="#br1" timeOffset="90174">21228 16312 18053,'-30'35'-3,"0"0"0,-1 1 1,-7 8-1,8-5 14,17-2-11,11-11 2561,3-1-2561,11 5-6,1-10 12,10 1-6,-2-13 17,3-4 1411,3-4-1316,12-11 856,-10 0-828,8-9 39,-15 2 3526,4-8-3520,-9 6-11,1-5-18,-11 8-38,-4 2-34,-2 0 73,-20-9-118,3 10-17,-17-5-22,-5 10-44,-4 5 32,1 1-21,5 3-29,16 3-39,2 0-117,5 3-258,3 1-493,5 0-1355,3 1 1476,8 1 0,-5-5 0,5 1 0</inkml:trace>
  <inkml:trace contextRef="#ctx0" brushRef="#br1" timeOffset="90557">21748 16041 24148,'-3'-42'97,"1"0"0,-1 2 0,5 9-35,17 15 997,4 2-1009,22-4 337,-6 7-393,17-2-56,-13 8 34,2 2-2196,0 2 2230,-3 5-17,-1 3-626,-4 8 626,-5 5-132,1 21 132,-16-7 158,-3 18-161,-22-21 0,-6 0 3,-12 18 155,2-15 1,-3-1-128,3-9 0,-1-2-9,-2 0 0,0 0 9,0-1 0,0-1 2,1-1 1,0 0-1883,-19 16 1869,6-5 5,8-4 91,3 2-29,15-13 33,3 0 17,19-14 0,6-1-50,11-3 1194,9-3-1256,7-3-16,9-1-29,6-1-33,-27 5 0,3 1-166,19-3 1,3 0 710,-12 3 0,1-1-795,16-1 1,0 0-217,-14 4 1,-1 0-1784,1 1 0,3 0-961,-6 3 0,4 0 0,-4 1 2480,2 0 1,-3 0 0,5 1-1,-8-1 1,-16 1 0</inkml:trace>
  <inkml:trace contextRef="#ctx0" brushRef="#br1" timeOffset="90864">18953 17519 18399,'47'-25'118,"1"-1"1,0 1-1,-1 0 1,0 1-1,0 0 1,0 2-1,-1 4-62,3 4 0,-1 5 0,1-1-19,3-1 1,1 1-1,4-1-226,-8 3 0,5-1 1,2 0-1,-1 0 0,-3 1 197,3 0 1,-2 1-1,0-1 1,3 1-45,0-1 0,1 1 0,2-1 0,2 1 0,2-1 43,-7 3 0,3-1 0,2 0 0,1 1 1,-2 0-1,-2 0 0,-3 0-40,1 0 0,-4 0 0,-2 1 0,2 0 0,4-1 31,-1 0 1,4 1-1,3-1 1,0 0-1,-1 0 1,-3 1-1,-6 0-90,4 0 1,-5 0 0,-1 1 0,3 0 89,2 0 1,2 0 0,2 0 0,1 0 0,2 1-14,-4 0 0,3 0 0,1 1 0,0 0 1,-1 0-1,-2 0-10,1-1 0,-1 0 1,-2 0-1,1 1 1,2 0-275,2 1 1,3 1 0,2 0-1,-2 0 1,-7 0 0,-9 1-537,8-1 1,-6 1-50,-3 1 1,1-1 0,-14 2 883,-21 0 0,-11-2 0,-7 0 0</inkml:trace>
  <inkml:trace contextRef="#ctx0" brushRef="#br1" timeOffset="91148">19131 17795 20435,'-58'4'1010,"0"0"0,9 0 0,10-2-556,25-2-186,21-4 348,37-10-341,7 0-2629,-11 2 0,4 1 2432,-4 1 1,2 0-12,6-2 1,2 0 113,5 0 1,1-1-132,-14 3 0,0 1 1,1-1-370,2 1 1,2-1 0,1 1 368,1-1 1,1 0-1,5 1-9,-9 1 1,3 0-1,3 0 1,0 0 0,1 0-275,5 0 0,0 0 0,1 0 0,2 0 0,2 0 241,-9 2 0,3-1 0,2 1 0,-1-1 0,1 1 0,-1 0 0,-3 0-30,1 0 0,-1 1 0,-2 0 0,1 0 0,-1 0 0,0 0 23,9 0 0,0 0 0,0 0 0,-2 1 0,-3 0-146,-3 0 0,-4 0 0,0 1 0,-1 0 152,0-1 0,0 1 0,-1 0 0,0-1-5,13 0 0,-1 0 0,2 0-5,-5 0 0,2 0 0,0 0 1,-4 1 129,0-1 0,-3 1 0,2-1-127,0 0 0,5 0 0,-2 0 0,-7 0-34,9-1 1,-6-1-32,-3 1 1,-6-1-221,-3-4 903,-38 3-1801,-16-2 1634,-30-7 0,23 10 0,-16-6 0</inkml:trace>
  <inkml:trace contextRef="#ctx0" brushRef="#br1" timeOffset="91455">23672 16082 18004,'39'-15'-145,"1"0"1,0 0 0,13 0-1,3 2 1,-8 4-316,-14 6 1,-2 2-619,20-1 0,-1 2 1078,9 4 0,-29-2 0,-3 2 0</inkml:trace>
  <inkml:trace contextRef="#ctx0" brushRef="#br1" timeOffset="91641">23686 16349 21646,'-4'0'3669,"0"0"-7856,4 0 4175,69-13-16,-31 10 274,9-4 0,2 1-475,1 6 5,-9 0 0,2 0-370,-9 0 1,1 0-1824,6 0 0,4 0 1,-2 0 2416,2 0 0,-3 0 0,-2 0 0,-4 0 0,5 0 0</inkml:trace>
  <inkml:trace contextRef="#ctx0" brushRef="#br1" timeOffset="91855">25110 15915 20287,'-10'-15'118,"2"13"2453,7 39-2537,1 5-34,-1 3 0,1 2 834,-2 1-834,1 0 0,-2 1 0,0 0 0,-3-1 0,0-17 0,-1 1 0,-4 12 219,-7 9-544,4-23-324,0-2 1499,2-2-7291,0-2 6419,0 1 0,6-12 0,1-2 1</inkml:trace>
  <inkml:trace contextRef="#ctx0" brushRef="#br1" timeOffset="96789">2600 16535 21052,'1'-3'2919,"-1"1"-2707,0 2-212,-82 115-2844,64-85 0,0 1 2832,-15 17 1,-5 9 0,7-6-14,13-14 0,4 0-390,1 7 0,2 6 0,1-4 359,1-3 0,3 1 37,1-1 1,2 3-1,4-6-328,16 14-768,7-23 0,4-4-3444,22 10 4559,-9-14 0,0-5 0,-6-6 0,0-2 0</inkml:trace>
  <inkml:trace contextRef="#ctx0" brushRef="#br1" timeOffset="97747">3528 16830 23781,'2'-43'358,"0"1"1,-2 4 0,1 10-263,2 22 611,-3 7-684,0 4 220,0 5-203,0 6-18,0 5 0,-1 5 108,-3 4-147,-9 20 25,4-20 1,-2 2-242,-3 8 1,-1 1 212,-1 1 1,1-2 8,2-8 0,2-1-17,-7 19 11,10-23 0,2-6 45,3-6 11,2-5 1,0-5 21,1-4 40,3-14-51,1 0-22,5-13 17,1 1-39,2-4 22,2-4 28,1-3 5,1-4 1,-4 9 0,-1-1-12,8-18-19,-5 9 0,0 1 308,3-4-323,3-7 12,-7 24-33,-1 6-1,-1 5-11,-1 5-16,0 5 22,0 3-6,1 3 488,2 5-482,2 5-6,2 6 6,-2 5-408,-1 3 413,-2 5-27,-3 2-1,-3 2 1,-3 1 5,-2 1 11,-3-1 34,-7 11-29,-5-2 1,-3 3 56,4-18-45,5-11 28,6-12 95,1-3-100,2-12-7,2 0 57,8-23-22,-1 8-466,7-12 449,-4 8 10,2-2 7,0 0 27,1 3-39,1 0 17,1 3-28,2 3-281,-1 2 293,2 3-35,1 4 12,2 2-6,1 5-16,1 2-1,13 8 0,-9 3-5,8 7 0,-13 2-11,-3 4-6,-3 0-2497,-4 4 2458,-3 0-28,-4 2-798,-1 0 708,-3 0-510,0 10 124,-1-9-152,2 4-72,0-13 33,2-6-431,9-4 655,7-9 465,3-5 84,2-7 2975,-4-3-2863,0 0 804,1-3-686,-1 0 73,-1-2 728,8-8-207,-3-1-421,-2 1 23,-7 7-39,-11 11-39,-3 5-96,-3 2 334,-2 3-558,-4 4 0,-2 2 17,-5 4-11,1 3-23,-3 2-22,-3 11 6,3-4-17,0 8-3387,6-9 3398,3 0-984,2 8 956,5-8-72,2 5 78,6-10-29,5-1-21,5-3-1,5-2 2888,3-3-2887,5-3 32,0-1 788,0-5-753,-1-3 111,6-11 29,-12 1 156,1-8-107,-16 4 18,-3 0 5,-5-2 12,0 2 10,-3-2-27,0 1-45,-1-1-45,-3 1-34,-1-1 40,-9-7-62,1 8 554,-5-4-594,-14 7 1,10 9-240,-15 0 206,15 9-28,0 4-39,-1 3-196,-2 11 22,9-1-3455,0 6 3030,13-3-639,7 2-1097,6 2-7412,4-3 9821,1-2 1,-6-10-1,-4-4 1</inkml:trace>
  <inkml:trace contextRef="#ctx0" brushRef="#br1" timeOffset="98456">5295 16897 20694,'3'-5'3053,"0"1"-477,-3 4-2531,-68 4-17,27 8 0,-2 2-2858,-8-6 0,0 3 2824,5 6 0,7 1 1,10 1 1380,7-1-1403,10-2 882,6-1-865,8-1-2246,4-3 2268,7-1 2263,6-3-2269,6-3-16,5-3-6,6-5 1,4-4-24,4-5-453,4-3 476,1-4 17,1-2 33,-2-3 23,-3-2 12,-6-2 16,-5-1 2981,-7-3-2780,0-20-946,-10 8 745,-7 14 0,-3-1 61,1-19-5,-2-4-11,-2-5 22,-2 0 6,0 0 17,-2 4 5,0 6-45,0 8 595,-1 9-566,-1 7-163,-1 12 0,0 4 0,1 9 0,0 2 195,0 4-195,-1 7 901,1 8-901,0 9 0,0 9-642,1 6 642,0 7 0,2 3-79,1-14 0,1 3-134,0 4 1,1 0-57,0 0 0,0 0-550,1-2 0,-1-2-239,1 16-136,0-5 147,1-8 230,1-9 290,0-10 280,2-10 152,-1-9 117,3-6 46,1-8 49,3-5-2634,13-17 2876,-6 2 100,9-11 387,-10 8 274,8-15-616,-9 10-32,7-7 526,-11 15-600,-2 5-2041,-1 2 1839,-7 8 2152,0 4-2292,-6 5 70,0 4-126,-1 3 11,-3 3 6,-1 5-12,-3 4 6,0 1-11,0 4-11,0 0 3386,2 8-3386,3-7 6,2 5-46,6-13 12,4-2-11,5-3 5,4-4-3409,4-4 3370,5-2-1861,3-3 1861,5-4-112,1-2 213,16-11 28,-15 4 72,15-16 118,-25 3-84,-3 2 2401,-11 2-2389,-10 10-46,-1 1-10,-2 2-12,-3-1-11,-1 2-50,-4 0 5,-2 1-28,-1 0 2642,-1 3-2670,0 1 306,2 3-513,-3 2-56,6 3-230,-3 3-531,5 5 1041,1 11 0,2-11 0,1 5 0</inkml:trace>
  <inkml:trace contextRef="#ctx0" brushRef="#br1" timeOffset="99014">6353 17086 27617,'40'-30'31,"0"0"1,-8 5 0,-1 2 7,19-9-28,-15 6-722,-1-2 739,-2-2-6,-3-2 18,-3-3-12,-5-3-6,-4-3-11,-4-4-6,-5 11 1,-2-4 19,-1-3 1,-2-3-7,1-10 1,-1 0-1158,-2 12 1,-2 2 1148,0 4 0,-2 5 23,-4-1 641,-1 9-658,-11 8-17,4 9 5,-22 15-27,12 6 16,-11 14 1,9 0-1,0 7 17,3 6-1422,4 6 1389,7 5 2,7-13 1,5 5-23,10 16 0,3 1-3,-3-11 0,2 0-53,8 9 0,4-4-578,-7-26 1,0-3 445,0 0 1,3 0-558,8 8 0,2-3-749,-7-8 0,1-2 640,6 5 0,2-3-3075,2-8 1,-1-5-3752,14 4 7722,8-4 0,-35-9 0,-8-2 0</inkml:trace>
  <inkml:trace contextRef="#ctx0" brushRef="#br1" timeOffset="99530">7332 17001 13538,'7'-46'797,"1"-1"0,-1 5 1,-2 8 2321,-5 16-2631,-1 3 1520,-4 5-1862,-1 5-56,-7 3-1404,-3 6 1387,-4 5 2301,-23 13-2312,-9 8-438,-1 0 359,5 3-16,12-1 16,14-8 0,0 5-148,15-7 132,5-8 3190,7 1-3185,13-9 28,0-4-11,11-4 22,-3-4-2797,1-4 2792,1-2 11,-1-1-155,5-8 244,-11 5 6,2-5 180,-10 4-1,-8 0-50,-3-1-163,-6 7-22,-3 4 3229,-1 4-3263,0 3 482,-2-1-493,-6 7-5,3 1-18,-13 21 18,14-9 5,-4 15-22,14-11 5,0 1 1,5 1-3398,1 0 3380,5-2-16,3 0-287,3-1 242,3-2-90,17 6 90,-7-9 28,11 1 28,-11-11 40,-1-3 16,8-13 0,-9 0-12,7-10-121,-12 2 161,-2-2-76,-2-1 87,-2-2 12,-2 1-12,-2-2 67,1-12 3058,-2 9-3125,1-10-17,-3 12 96,4-6-68,-3 9-27,3-1-23,-4 12 654,2 3-632,0 3 17,2 2 150,4 2-206,2 5-22,15 9 67,3 9-34,-1 3-427,-7 3 343,-15-8 6,-2 11-33,-6-6-578,-5 20-3141,-12-6 2994,-3 4 0,2-17 0,3-12 0</inkml:trace>
  <inkml:trace contextRef="#ctx0" brushRef="#br1" timeOffset="101253">7013 16836 24304,'20'-37'280,"0"0"1,12-23-219,-32 60 300,-1 0-362,-1 1 119,-2 1-91,-1 4 58,-3 4-70,-2 3 1,-4 5-11,0 4 5,-2 4 28,0 4-500,1 0 489,1 3 6,1-1-29,1 1 7,1 11-29,5-13 11,0 7 1,8-17 105,9 3 164,9-8-3114,16-5 2996,-3-11-12,5-10 452,-7-4-441,2-3-240,2-4 251,-1-2-4,-1-2-24,-2-2 35,-2-2-12,-5 1-17,-1-2-10,-5 2-40,-4 1-17,-3 1-6,-4 2 2913,-3 1-2918,-2 3-23,-1 3-10,-1 2 0,-2 3-23,0 4 340,-1 1-340,1 4 0,0 1 0,1 1 371,0 2-371,0 1 0,0 2 0,1 2 0,0 3 0,0 3 0,0 2 0,0 3 0,0 3 0,-3 3 0,-2 1 0,-3 3 0,-4 1 0,-1 2 0,-2 0 0,-1 1 0,-1-2 0,1 0 0,0-4-35,1-2 7,2-3 17,1-3 11,1-2-23,2-4 12,0-2 0,2-2 22,0-3 0,-3-1-33,-3-3 5,0 2 34,-5-2-17,8-1-22,-2 0 27,7-1-22,1-1 17,0 0 56,-2-2-39,2 0-11,-2-4-34,1 2 5,-1-2-5,-1 0 28,-1-1-11,0-1 28,0-1-23,-4-4 29,1 3-18,-1-4 7,4 6 4,1 0-10,0 0-17,2 2-6,0-6 17,0 0 0,2-1 17,1 2 33,1-2-33,3 4-17,0-4-22,2 7 10,1 1-4,-1 1 38,1 3-28,-1 0 12,0 1 5,-1 2-22,-1 0 0,0 1-34,-2 4 39,0 2 12,-2 14 22,-5 7-28,-1 3 0,-4 3-11,3-9 16,0 2 1,1-2 0,2 1-3410,2-2 3399,2 0-6,5 5 11,7-3-12,2-3 1,7-6 0,-1-11 17,4-2 16,15-6 12,5-10-18,0-1 3410,-5-7-3391,-15 2-35,-3-1 0,-3-3 0,-2-1 0,-1-2 0,-3-3 0,-1-2 0,-1-2-3392,-1-1 3392,1 0-559,-1 1 559,0 4-337,3-12 337,-5 20 0,3-7 0,-6 21 0,0 3 2948,-1 1-2948,-1 3 790,2 7-959,1 1-217,3 8-924,3 10-1020,1-5 2330,5 11 0,-8-19 0,0-1 0</inkml:trace>
  <inkml:trace contextRef="#ctx0" brushRef="#br1" timeOffset="101706">7713 16977 18882,'-5'-42'214,"0"1"1,1 3 0,0 10 2411,-2 20-2558,4 4-7,0 1 1387,0 1-1369,1 1 775,0 6-871,1 3 22,1 4 7,0 3 3380,3 5-3376,0-1 1,2 8 6,-2-5-18,0 2 6,1 1-11,0 1 17,7 14 0,6 6-28,3 1-405,3-1 422,-2-13-12,1 0 6,3-1-1685,1-3 1662,2 0 18,1-5 5,-2 0-11,-2-4-1,-8-2 7,-4-4-6,-8-3 357,-5-3-374,-16 0-2829,-1-4 2806,-17 1-1132,0-3 1027,-4-2-937,-22 0-155,11-1-3234,-14-4 4482,14-2 0,22 2 0,2 0 0</inkml:trace>
  <inkml:trace contextRef="#ctx0" brushRef="#br1" timeOffset="102557">8690 16605 17144,'-7'-53'1044,"0"-1"1,0 0 0,-2-9-1,2 6-758,3 13 0,1 5 157,2-5-51,1 7 1643,3 6-1789,1 7-61,3 5 594,0 6-712,4 7 342,2 3-246,37 41-90,-10-6-165,-5 2 0,1 4 114,-10-7 1,-1 1-6,1 4 0,0 4-19,-2 3 0,0 4 0,-2-1-1475,4 10 0,-2 2 1469,-4-7 1,0 4-1,-3-2-14,-2 7 0,-4-1-792,-3 2 1,-2 1 765,-3-1 1,-3 1-37,-6 0 0,-3 0-45,-4-1 0,-4-1-115,-5-2 1,-7 0-670,-4-7 0,-6 2 0,1-5-2364,10-12 0,1-4 0,-3 1 3243,-8 8 1,-2 0-1,5-8 1,-6 2 0,16-15-1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51:39.07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1471 1004 32767,'19'-18'0,"-3"7"0,-12 20 0,-1 2-127,-1 5-807,-13 3 1504,0 0-79,-12-1-491,-1-6 0,-3-2 0,-4-2 0,0-4 0,0-2 0,-8-7 0,12-4 0,-7-20 0,19 2 0,1-14 0,10 4-1571,3-3 277,5 0 424,3 2 575,7 4 1491,26-7 348,-1 17-411,9 1-976,-10 18-157,-12 10 0,0 4 0,9 16 0,-8-1 0,4 12-1210,-14-4-1185,-6 3 339,-7 26 1722,-17-22 0,-8 5 0,1-3 412,2 3 1,-2 0-51,-6-2 1,-4 2 0,1-6 360,2-12 0,1-4-91,-3 1 0,1-1 419,-2 0 1,0-2 84,1-1 1,-3-1-97,-10 4 1,-1-2-785,11-6 0,1-1 323,-9 1 1,3-2-1365,-8-3 1159,7-5 1136,-1-8-1900,16-2-231,2-6-84,16 1-196,5-2 955,16-5 214,2 4 343,34-4 1919,-10 10-2161,9 4 1,3 1 1880,6 1-1916,-2 4 0,1 3 0,-21 1 0,-2 1-183,1 0 0,0 2-2176,7 3 1,-2-1-3296,9 3 738,-19-5 1,-2-1 4215,6 1 0,-16-4 1,-10-3-1</inkml:trace>
  <inkml:trace contextRef="#ctx0" brushRef="#br0" timeOffset="143">2197 1336 23507,'55'-11'-297,"0"1"0,-16-5 1,-6 5-1,-5 23 0</inkml:trace>
  <inkml:trace contextRef="#ctx0" brushRef="#br0" timeOffset="3141">4193 1032 32767,'-7'-43'-1009,"0"0"1,1 4 0,-4 9-1197,-24 17 3057,-17 14 843,-5 7-817,12 7 1,0 4-416,15-4 0,2 0-463,-9 7 0,-1 2 0,3 5 0,2 2 0,9-8 0,1 2 0,-10 18 0,4 4 0,13-8 0,3 0 0,1 0 0,2 0 0,3-2 0,6-1 0,7-1 0,5-1 0,9 16-1092,-3-19 1,5-1-53,10-4 0,4-3 1167,-6-6 0,1-2-467,14 4 0,0-3 307,-8-7 0,2-4 275,20-1 0,1-3 402,-15-3 1,2-2 69,2-3 1,4-3-1,-6-1 547,-8-2 1,-2-4-1292,20-12 1,-6-4 308,-26 12 1,-3-1-176,4-7 0,-3 1 0,-3-12 0,-9-12 0,-10 4 0,-14-5 0,-4 20-1337,-11 13 260,0 14-197,-5 5 366,-4 8 562,-4 5 494,9 4 0,1 1 1478,-16 13-1215,17-10 0,2 3 638,-8 25-693,16 2-203,15 8-490,15-16-588,14-12-386,2-16 202,5-3-1730,5-6 2542,5-2 278,2-6-707,4-5 1259,0-5 856,-1-5-403,-1-3-535,-3-5-131,-5-1-918,-13-1 1,-2-2 545,2-8 666,-8 2 0,-6 0-1140,-14 4-40,-5-8-255,-8 15 41,-3 4-90,-4 2 81,-3 4 145,-2 5-811,-2 5 1088,0 3 253,0 3 695,3 4-395,-3 10 12,11-1-16,0 9-110,12-4 2002,3 2-3137,1 13-101,3-8-654,4 10-1191,1-11-6611,2-4 9554,0-3 0,-4-9 0,-1-5 0</inkml:trace>
  <inkml:trace contextRef="#ctx0" brushRef="#br0" timeOffset="3691">5168 1343 23650,'-31'40'20,"0"0"1,2-4 0,7-2-5,16-3-4,1-1 100,1-2 732,1-2-616,1 4-62,1-10 228,1 0-217,0-13 199,1-3 4,5-5-3016,0-6 2912,6-5-156,0-5-10,1-4 69,2-3 13,-1-2 18,0-3-158,-2-2-202,0-2-28,-2-1-9,0-1 2085,1 2-2058,0 1-1,0 6-13,-1 3 230,3 2-50,-5 8-1,4 3-21,0 7 16,-2 5 1332,12 9-1343,-2 9 0,1 3 5,-1 6 12,-8-6-342,-1 2 336,-3 2-17,-2 0 11,-2 1 6,-2-1 11,-3 8 1,-2-10-12,-1 4 16,-3-10-16,2-9 6,-1 0 16,3-10 337,1-5-353,1-4 33,1-6-28,2-2 11,10-18-27,0 6-1344,10-12 1343,-1 10-146,14-10 174,5 1-16,-1 4 16,9 3-10,-22 20 4,7 0-10,-13 10-6,0 2-6,-1 5 6,-1 3-11,0 6 0,0 4-11,0 5-18,0 4-49,0 5-96,-4 3-134,-2 3-685,-6 2 17,-2 3-166,-7 1-1194,-1 3-7175,-2-3 9261,0-6 1,3-17-1,1-9 1</inkml:trace>
  <inkml:trace contextRef="#ctx0" brushRef="#br0" timeOffset="4307">6124 1815 27455,'27'-57'435,"0"-1"1,-2 6 0,-5 5-206,-7 3-55,-2 5 35,-4 7-10,-2 7-32,-3 7 591,0 8-1158,-2 5 309,0 5-315,-2 5 240,-2 7 11,-2 9 231,-3 11 27,-2 9-3116,-2 11 3260,-1 9-111,7-27 1,-1 1-150,0 2 1,1 2 71,-1 3 0,0 0-480,0 2 1,0 1 287,0 3 1,0 0 9,0 2 1,1 0-96,-1 3 1,1-1-9,-1 1 0,1 1-9,-1-1 0,1 1 18,0-6 0,1 2 1,-1-3-17,0 5 1,-1-1 20,-1 11 0,0-4 11,-2 1 44,1-17 182,0-15-167,1-15 238,0-10-180,0-13-12,0-10 5,-3-38-19,3 4 57,3 14 1,0-4 777,3-14 1,1-2-796,0 11 0,0 0-237,2 4 1,1-3 0,1 3 308,1-8 0,1 1-3,3-1 0,1 0 2,1-1 1,1 1 0,0 0 0,2-2 4,-1 6 1,2-2-1,-1 2-4,2-7 0,0 1-5,-1 9 0,0-2 0,0 4-4,1-2 1,0 5-9,0 1 0,1-2 8,5-1 1,3-4-1,-1 4-5,-1 2 0,1 1 11,1 0 0,2-2 0,-2 6 0,-2 9 0,-1 5 0,21-20 902,0 11-908,0 12 257,-2 10-302,16 25 45,-27 3 1,-1 6-591,0 1 1,-2 3 592,-2 7 0,-5 4-39,-4 10 0,-5 1-270,-2-11 0,-2 0 278,-2 13 1,-6 0-522,-10-2 1,-6-3 523,2-12 0,-3-1 8,-9 10 1,-2-3 2,6-16 1,-1-2 2,1-2 1,-2 0-71,-8 2 0,-1 0-345,2-5 0,0-1 135,2-1 0,1-1-2380,-24 0-2969,34-13 6035,1-8 1,15 2 0,3-3 0</inkml:trace>
  <inkml:trace contextRef="#ctx0" brushRef="#br0" timeOffset="5112">7134 1296 24409,'-41'-3'201,"1"-1"0,2 2 1,2 4-138,8 14 0,2 5-404,0-1 0,-1 2 344,2-1 0,2 1-1,-14 17 4,22-14-3,5-3 165,7 4-153,8-8 29,6 2 181,19-7-169,-2-5-18,15-2 6,-7-7-6,2-4-362,1-4 373,0-3 56,13-10-38,-15 3 10,6-6 6,-20 6 22,-6-1-10,-5-2-12,-3 0-6,-4 1-5,-2 1-244,-2 2 260,-1 3-3059,-1 2 3133,-3 2-96,0 4-5,-7 3-34,4 3-12,-5 5 496,-2 6-506,2 2-1,-2 5 6,6-2-5,0 2 5,5 2-22,0 1 33,6 22-16,1-15-6,4 16 6,2-22-6,2 0-6,3-2 0,1-1 12,3-1-12,1-3 18,2-3 204,8-1-199,-8-5 33,28-12-33,-29-1-6,16-9 11,-26 3 1,-1-2-12,-1-3 3409,0-13-3409,-1 4-5,1-9-3393,-2 9 3399,1 0-7,2 2 6,0 2 1,0 4-1,2 3 0,-1 3-22,16 0 0,-9 6 11,14 1 0,-11 6 0,1 4-6,1 3 3409,0 6-3397,-2 2-12,-2 4-5,1 15-3387,-8-6 3404,0 10-2076,-8-11 2081,0-1-264,-2 8 253,2-9 0,0 5-6,1-12 6,3-4-11,2-2 0,2-4 2249,4-2-2238,2-3-5,17-8 2528,-6-2-2518,12-6 1,-9-2 11,-1-1 473,-3-4-495,-3-3 16,-6-2-22,-4-1 50,-1-13-17,-7 11 40,-1-6-1,-5 16 7,-1 4 16,-3 4-17,-1 2-6,-1 3-10,-2 3 5,2 1 402,-2 1-425,-2 4-33,2 1 28,-3 5-22,2 10-1,1-2 1,1 9-34,3 9-11,3-8-45,3 10-3420,3-11 3308,4 1-1930,2-1 1611,2 0-286,-1-2-466,1-1-833,-3-4-3142,-1-2 5242,0-5 0,-6-5 0,0-3 0</inkml:trace>
  <inkml:trace contextRef="#ctx0" brushRef="#br0" timeOffset="5277">8387 1106 23269,'-26'-40'125,"0"-1"0,3 3 0,3 11 252,12 24-461,3 1 125,1 6-226,1 3-20,2 6-927,4 15-3081,1-5 2617,6 11-1737,2-7-5505,1-3 8838,-2-2 0,-5-11 0,-2-5 0</inkml:trace>
  <inkml:trace contextRef="#ctx0" brushRef="#br0" timeOffset="5683">8825 1256 25965,'-35'-19'53,"-1"-1"0,-20-5-14,53 44-33,5 6 22,18 12-11,18 7-17,7-1-314,-18-21 0,0-2 320,14 8-43,-4 2 1,0 2 13,-3 1 15,-4-1 0,-10-2-20,-24-12-6,-13 3-44,-10-11-46,-9-2-114,5-5 0,-2 0-160,-18-1 146,17-2 0,-1-3-795,-25-10 571,19-2-1495,14-2 0,2-2 1540,5-9 50,2-15 101,14 7-75,3-3 383,1-1 163,1 1 128,0 4 95,1 4-289,-1 5 368,-1 5 2947,-2 4-2987,-1 3 284,-2 3-356,-2 2-73,0 4-78,1 3-40,0 0 959,0 2-1036,0 4-29,-1 1 0,0 6-34,-2 2-5,0 5-6,-3 16-44,3-4-113,3 7 1,1 4-472,3-8 1,0-1-540,1 8 1,1 0-4777,4 21 5904,5-15 0,-5-22 0,2-1 0</inkml:trace>
  <inkml:trace contextRef="#ctx0" brushRef="#br0" timeOffset="5893">9157 1230 26536,'18'38'-41,"-1"0"0,1 8 0,-4-1-1025,-9 3 848,4 15-735,-3-22 460,2-3-302,0-4-516,1-5-1276,0-5 1930,1-2 1,-6-11-1,1-2 1</inkml:trace>
  <inkml:trace contextRef="#ctx0" brushRef="#br0" timeOffset="6066">9330 934 23877,'-42'-30'26,"-1"0"0,4 1 0,10 10 245,21 20-366,5 4 38,1 4-234,5 5-196,4 5-286,5 4-2364,19 21-1786,-2-7 4267,-6-8 0,-2-2 0,-2-5 0,0-1 0</inkml:trace>
  <inkml:trace contextRef="#ctx0" brushRef="#br0" timeOffset="6410">9836 1219 20582,'0'-3'3008,"0"0"-1092,0 3-1860,-71 0-2591,42 8 2551,-14-3 1,2 2-6,19 14 780,-10 21-791,15-16 5,-6 20 172,18-27-160,4 2 5,7-9 6,3-2 6,6-3 5,5-2 0,4-2-22,5-2 1346,3-4-1302,-1-4 1,1-3 11,5-4 34,19-13-12,-37 9 6,-5-2-12,-5-2 1,-5-1-17,-2 0-6,-5 0 6,-2 0 271,-4 2-288,-5 2-5,-2 3-3359,-27-2 3325,13 9 5,-19-1-22,21 10-11,1 1-2297,4 3 2235,2 2-67,2 4-410,5 2 198,3 2 1596,5 4-2029,3 2-391,8 1-566,5 1-8089,20 5 8674,-8-10 0,2-1 0,-16-12 0</inkml:trace>
  <inkml:trace contextRef="#ctx0" brushRef="#br0" timeOffset="6709">10163 1178 26508,'31'35'9,"0"-1"1,-3-2-1,-6 0-9,-10 24-4687,-6-14 4704,0 10-29,-5-21 1281,-6 4-1252,2-13 78,-4-1 783,3-16-738,1-2-6,0-8-50,3-3 2709,-2-9-2625,4-18-62,3 3-5,5-13 6,5 11-12,4 1-955,5 1 939,4 2-18,3 6 29,19 0-3129,7 9 3045,1 4 0,-4 10-18,-19 7-10,-1 4-40,-2 5-433,-1 4 198,-3 2-258,-4 5-509,-4 0-1087,-6 2 2151,-6 4 0,-5-15 0,-1-1 0</inkml:trace>
  <inkml:trace contextRef="#ctx0" brushRef="#br0" timeOffset="7957">12438 1275 32767,'3'-8'0,"0"1"0,-3 7 0,0 0 0,-73-40 0,36 38 0,-10-14 0,-1 5 0,11 34 0,5 5 0,6 0 0,8 2 0,7 0 0,6 0-1307,8-2-372,6-1-1288,10-3 1470,7-3 633,32 5 398,-7-11 579,-15-6 0,3-1 314,16-3 0,0-3 225,-21-1 1,-1-1 281,18 0 0,-3-2 2879,-12-7-3099,-5-12-714,-16-12 0,-4-4 0,-18-6-323,-6 7-1107,-8-1-473,-5-2-12,-5-1 1558,-5 0-1007,0 0 659,0 5 1268,3 5-318,3 7-231,4 7 334,5 7 1463,1 6-1341,-2 17 132,6 1-151,-2 14 582,8 1-1531,2 4-432,4 5-776,1 3-2384,8-9 0,2 1-5568,3 13 9388,8 10 1,-10-38 0,-3-8 0</inkml:trace>
  <inkml:trace contextRef="#ctx0" brushRef="#br0" timeOffset="8433">13188 1406 27780,'0'-5'-49,"0"1"223,0 4-53,-38 69-2326,21-23 2157,-6 6 0,-1 3 4,15-20 1,2-1-21,-1 3 0,1 1-217,-1 0 0,2 3 214,-3 18 0,1 2-1199,4-13 0,0 1 1069,1-7 0,-1 2 0,2-3-151,2 7 1,0-3-238,3 0 0,0 0 209,1-2 0,1 0-381,2-4 1,0-1 176,0-3 0,0-1-736,6 25-1640,-4 0 1376,-14-24 652,-4-9 2725,-14-29-2563,0-15 99,-2-13 328,-1-11-385,7 2 0,1-3 1212,5 6 0,0-1 130,-4-16 0,3-2-153,5 11 1,3-2 393,2 0 0,1-4 0,1 1-927,0-8 0,2-2 391,1 9 0,1-3 1,0 4 9,3-5 1,1 2-13,1 1 1,1 1-41,0 1 0,0 1-44,0 3 1,1-1 77,3-12 1,0 1-226,-3 16 1,0 1-37,2-10 1,0 3-1570,4-10 1551,2 6-23,2 5 1405,3 7-1417,5 8-92,4 7-876,3 8 868,3 7 16,3 6 1005,-1 8-1042,1 8-25,-2 10 499,-11 3 0,-1 2-427,13 21 22,-14-14 1,-1 2-28,-7-7 0,-2 0-40,-1 1 0,-2 2-537,2 12 0,-3 1 565,-5-13 1,-2 0 52,-1 8 1,-6-2 64,-13-9 0,-8-3 102,-8-3 0,-5-3-26,-2 0 1,-1-3-2,-5-3 1,1-4-17,9-5 1,2-1-14,1-1 1,-2-1-2,-11-1 1,0-2-24,13-1 1,1-1-29,-8-1 0,3-2-367,-2-7 1419,10-3-1103,9-6 0,10 11 1,4-2-1</inkml:trace>
  <inkml:trace contextRef="#ctx0" brushRef="#br0" timeOffset="9624">13769 1286 27005,'-5'4'736,"0"0"-379,5-4 347,0 0-364,-39 62-414,29-40 123,-10 17 1,6-2-110,24-21-588,10 3 427,8-8-4119,6-4 4337,8-3 25,4-2 874,3-3-746,-15-4 0,1-2 203,17-7-16,-20 4 0,-1-2 242,5-8-202,-5-3-291,-5-3-1413,-4-2 959,-5-1 2737,-3 0-2892,-6 1-52,-3 3-53,-3 3 41,-3 4 313,-12-1 185,-2 7 48,-11 1 51,1 8 30,-2 2 21,-3 3 9,-1 3 21,2 3 46,0 4-1995,3 1 1822,2 2-2129,1 1 2049,4 1-1,2 2-1,4 2-8,3 2-17,4 0 131,2 3 7,2 2 10,5 0 1,3 2 11,5 0-23,19 12 20,-2-11-7,0-6 0,3-1 19,8 0 33,15 6-4,-16-18 995,-3-2-1035,-2-6-200,9-4 164,-11-4-1865,7-4 2221,-16-3 1423,-4-4-1453,1-12 877,-8 3-1149,1-27-30,-7 15 224,2-13-203,-2 11-378,3 1 55,6-12 9,-3 16 86,5-6 3379,-5 21-3135,1 3-4,6 3-10,-3 7 763,7 1-775,7 10-22,8 12 16,0 4-995,0 10 983,-12-4-17,-1 2-7,-1 3-56,5 12 0,-8-10-235,7 20-286,-9-14-2885,-1-2 2813,1-6-102,-1-13-1403,3-3 1296,6-4-383,0-2-32,3-5-201,3-3-224,0-2 38,1-3 355,0-3 141,0-4 796,-3-4 790,-1-3 145,-3-2 601,-3-3 2529,-4-1-1682,-1-1 1523,-1-11-1875,-7 8-462,0-7 123,-10-4-859,-4 14-1942,-4-9 1471,-3 19-77,-1 2 50,0 3-40,-2 2 159,0 3 2250,0 1-2273,-3 4 3408,-8 9-3403,-5 9-45,0 4-33,3 5 33,11-5-7,1 2-24,3 13 22,4-9-6,3 8-23,7-14 27,4-2 16,4-3-10,4-3 38,2-3 67,11-4 58,-7-4 353,16-9 119,-14-3 18,6-8-74,-10 0-407,-2-4 289,-1-2-123,-4-1-71,-1-1-202,1-14-341,-7 15-35,2-7 30,-6 21-13,0 4 72,-5 2 644,0 4-91,-5 2 10,0 4-88,2 4-77,2 0-27,2 2-38,3 0-47,4 0-415,4 1-150,6-1 186,19 4 197,-3-5 97,15 3 59,-7-8-552,2-1 1099,1-3 181,-1-1-3205,-1-2 3050,-3-1-79,-3-4-1098,-4-3 1159,-6-4-596,-5-4-43,-3-3-1538,-6-5 1143,-2-16 1073,-5-16-1376,-3 9-94,-3-4-56,-1 27 146,-2 1 179,-1 1 155,1 0 967,1 0-548,0-1 3,2-1-2,1-1 3,2-1 29,1-3-1503,1-33 1441,2 21 12,-1 7 1,-1 2 2024,4-2-2012,-4 5 26,2 5 521,-2 5-527,0 9 305,-1 3-316,-1 7 3403,-7 10-3392,-1 0 12,-11 22-29,7-8-3397,-4 14 3397,6-6 1,1 4-836,3 3 808,1 3 22,4 3-1025,2-10 0,2 2 985,3 20 3,0-19 1,2 0-236,8 16 110,5 0-40,3-2-235,-3-15 0,1 0-1,-5-9 1,2 1 251,5 7 1,1 0-2195,10 14-4118,1-5 6509,1-2 0,-16-21 0,-2-4 0</inkml:trace>
  <inkml:trace contextRef="#ctx0" brushRef="#br0" timeOffset="10108">15634 1452 23772,'27'-39'-8,"1"-1"1,-2 5 0,2 8 1,15 23-705,4 2 688,2 1-1867,2 2 1879,0 1-17,-1 2-11,-2 2-6,-4-1-11,-3 1 11,-4-3 767,-4-1-755,-3-2-1,-3-1 17,-3-2 17,-2-1 216,-3-3-132,3-2 106,-8 0-100,-2 2 492,-8 3-537,-4 3 2125,-5 1-2007,-10 4-18,-2 0 30,-9 3 9,3 1 68,-7 8-179,9-2-34,-3 6 6,11-1-17,4 1 6,3 2-12,4 0-16,2 1 11,4 0-993,5 1 981,5 0 6,5 0 1,5-1-12,4 0 5,3-3-3055,2-2 3056,0-4-89,7-4 111,-11-5 6,1-5 5,-15-6 17,-4-4 45,-5-16-45,-5 2-17,-8-11-5,-5 4 637,-7-2-559,-15-17 2050,7 12-2067,-9-10 12,13 18-12,1 5 0,2 4 160,0 3-205,3 4-33,1 4-23,0 2-11,6 4-16,0 2-40,6 5-61,1 2 1210,2 4-1809,7 12 117,3-2-219,10 9-201,4-6-3717,5 1 2837,2-1-2077,3-1 3993,4-1 0,-17-10 0,-1-1 0</inkml:trace>
  <inkml:trace contextRef="#ctx0" brushRef="#br0" timeOffset="10594">16701 1332 17865,'0'-5'5770,"0"1"-3183,0 4-2570,28-16-4274,11 36 4268,13-14-11,-24 13 0,-3 5 0,10 11-1431,-2 2 1397,-7-1-27,-1 12 50,-14-14 22,-5 12-11,-14-25 22,-6 2-5,-4-12-23,-2-4 18,-1-2 10,-6-3-16,11-1 22,-2-4 2257,13-3-2268,2-2 3369,5-3-3369,4-3 0,5-1-12,6-2 35,6 0 24,5 0-15,23-6-9,-7 5-461,-15 7 1,2 0 447,4 0 1,-1 1 46,18-7-41,-18 7 1,-1-1-74,11-6-29,-4-2 8,-4-2 10,-5-3-297,1-13 337,-13 9 0,-2-8 66,-14 10 40,-6 4-61,-4 3 5,-5 7 23,-1 8 5,-3 0 17,-1 0 84,-8 1 893,3 0-999,1 1 357,8 1-374,8 0-17,2 1 17,1 0-34,2 3-16,1 2-1,2 4 34,8 14-6,1-3-16,5 11-3415,-2-3 3398,0 2-1497,1 4 1508,-4 3-408,-5 1 1,-3 1 368,1 12-3,-4-11 0,-2-1-251,-7 3-203,-2-11 1,0 1-872,-7 15-361,6-16 0,0 1 1728,-3 15 0,7-22 0,1-1 0</inkml:trace>
  <inkml:trace contextRef="#ctx0" brushRef="#br0" timeOffset="11233">3207 2697 10962,'62'-5'168,"0"-1"1,0 1 0,0-1 0,1 1 0,0-1 0,0 2 0,-1-1-94,-5 2 1,-1 0-1,0 0 1,1 1-23,3-1 0,0 1 1,2-1-1,5 1-21,-14 1 0,4 1 0,2-1 0,2 0 0,-1 1 0,-1-1 0,-3 1-20,1-1 0,-4 1 0,0-1 0,0 1 1,2 0-1,2-1-5,-4 1 0,3 0 0,1 0 0,1 0 0,0 0 0,-1 0 0,-1 0 0,-3 0 0,5 0 1,-2 0-1,-1 0 1,-1 1-1,1-1 1,0 0 0,2 1 0,-2-1 1,1 0-1,1 1 1,1-1-1,4 1 12,-8-1 1,3 1-1,2-1 1,1 1-1,1-1 1,0 1 0,-1 0-1,-2-1 1,-2 1 2,6-1 0,-3 1 0,-2-1 0,1 1 1,-1-1-1,3 1 0,2-1-4,-4 1 1,3 0 0,1-1 0,2 1 0,0-1 0,-1 1 0,-1-1 0,-1 1 0,-4-1 12,3 0 1,-2 1 0,-1-1 0,-2 0 0,0 1 0,0-1 0,2 0 3,0 0 0,1 0 0,0 1 0,-1-1 0,1 0 0,0 0 1,0 0-1,1 0 1,-1 1 0,1-1 0,-1 0 0,1 0-1,0 0 1,0 0 6,0 0 0,0 0 0,1 0 1,-1 0-1,0 0 0,1 0 1,0 0-3,0 0 1,0 0-1,0 0 1,1 0 0,-1 0-1,0 0 1,1 0-2,0 0 1,-1 0 0,1 0 0,0 0 0,0 0 0,0 0-1,0 0 1,0 0 1,1 0 0,0 0-1,-1 0 1,1 0 0,0 0 0,0 0-8,-1 0 0,1 0 1,0 0-1,0 0 1,0 0-1,0 0 0,0 0-3,0 0 0,1 0 0,-1 0 1,0 0-1,1 0 0,-1 0 1,1 0-7,-1 0 1,1 0-1,-1 0 1,0 1 0,1-1-1,-1 0 1,0 0-6,1 0 0,-1 0 0,1 1 0,-1-1 0,0 0 0,1 0 0,-1 1-8,0-1 1,0 0 0,0 1 0,-1-1 0,1 0 0,0 1 0,0-1-5,-1 1 0,0-1 0,0 1 0,0-1 0,1 0 0,-1 1 0,-1 0-2,0-1 0,-3 1 1,0-1-1,1 1 1,2-1-1,2 1 0,4 0-14,-10 0 0,2 0 0,4 0 0,2 0 0,1 0 0,1 0 0,0 0 1,0 0-1,-2 0 0,-1 1 0,-3-1 0,-4 0-13,7 0 1,-4 0 0,-2 0 0,-2 0-1,0 0 1,1 0 0,3 0 0,3 1-5,-3-1 0,4 0 0,2 0 0,2 1 0,1-1 0,0 0 0,-1 1 0,-2-1 0,-2 0 0,-5 0 0,-4 0-53,8 1 1,-6-1 0,-2 0-1,-3 0 1,0 0 0,1 0-111,10 0 1,-1 0 0,0 0 0,-1-1 0,0 1-154,-2 0 1,-1-1-1,-1 1 1,0-1-1,0 0-540,-3 0 1,-2 1 0,1-1-1,-1 0 1,1 0 880,3 0 0,1 0 0,0-1 0,-4 0 0,-4 1 0,1 0 0,-5 0 0,0-1 0,18 0 0,0 0 0</inkml:trace>
  <inkml:trace contextRef="#ctx0" brushRef="#br0" timeOffset="11708">18842 1340 24471,'-53'2'203,"-1"-1"1,5 1-1,5 3-224,6 9 90,-2 4 23,-3 3 8,1 2-24,3 0-73,4 0-53,8 0 230,6-1 1401,10 0-1502,5-2-221,8-2-389,6-1 229,5-3 437,6-2 9,4-3 302,5-4 31,3-3 827,4-6 60,22-9 392,-15-3-830,14-7-926,-23 4 0,-4-2 0,-5-1 0,-6-1 0,-4-9 0,-8 7 0,-2-6-528,-8 12-999,-2 1 226,-5 4 250,-1 3 231,-12 4 350,4 3 337,-7 2-54,5 6-12,0 2-226,-1 6-1485,2 3 1902,-1 7 1,10-11-1,2 1 1</inkml:trace>
  <inkml:trace contextRef="#ctx0" brushRef="#br0" timeOffset="12016">18431 1996 24449,'48'36'-108,"1"-1"1,-5-2 0,-5-9 69,-6-23 692,-3-1 1272,-4-2-1413,-4-1-28,-4-3 426,-5-2-758,-3-1 466,-5-4-538,-2 1 448,-3-4-1027,-3 0-84,-11-9 153,0 5 162,-11-4 301,4 10 336,-6 4-715,-3 4 1247,-4 2 2,-3 4-583,-1 4-4321,0 4 4291,-3 6 1,20-7-1,2 2 1</inkml:trace>
  <inkml:trace contextRef="#ctx0" brushRef="#br0" timeOffset="13533">5678 4560 19801,'-9'-46'418,"0"0"1,0 1 0,-3-17-1,1 8-37,-1 7-95,0 12 1046,2 10-1080,-6 7-168,-6 31-79,7 1 447,-3 27-452,14-4-1245,0 26 1245,2-11 3,1-16 0,1 0-2278,0 14 2281,1 0-6,-1-2-552,2-2 552,-2-2-1715,-3-3 1715,-2-6 12,-3-5 642,0-7-603,-2-6 2207,-6-6-2034,0-14-157,-1-6 658,1-12-624,2-21-62,4 6 2465,-1-18-2470,6 8 5,3-6 0,1-8-17,1 29 1,2-2 8,5-18 0,1-1-12,-1 14 1,2 0-760,4-12 1,1 2 753,-2 17 0,1 3 19,12-23-16,-1 8 5,10-2-1111,-9 16 1089,9 1 6,-12 18-17,15 5 11,-8 8 449,9 5-460,-12 8-23,0 5 17,-3 5 849,-2 5-854,-5 5 56,-4 2-40,-7 23 6,-9-14-14,-1-15 0,-4-2 14,-14 13 6,-8-2 10,-7-3-4,-5-3-1,-1-3-127,-2-5 122,2-5 38,2-5 85,-7-3-22,17-7-257,0-2 234,20-5 229,7 0-307,4 0 552,11 0-574,3 0-1,34 0-22,-6 0-37,4 0 0,2 0-1743,17 0 1782,-20 0 1,0 0-65,19 0-2081,-1 0 1974,-1 0-593,-3 1 375,-3 0-146,-3-1-122,-3 1-51,-1-1-95,-3-1-141,0-2-4,-3-4 106,-2-3-1141,-4-2 1661,-4-3 1261,3-12-688,-14 5 1702,0-7-1311,-13 9 617,-5 1-404,-2 2-5,-2 2-69,-2 2 2723,-3 2-2946,-2 2 814,-1 2-1010,-1 2 736,-8 2-932,4 3 22,-5 3 196,7 1-230,-3 10-38,9-5-22,-2 5 15,12-7-58,2-2 23,6 1-59,3-4 21,5 0-2,16-7 11,-6-1-3393,11-5 3421,-12-2 66,-3-2 11,-3-1-40,0-11-78,-11 6 9,-2-9-1,-9 9-12,-5 1-3,-4 1-15,-5 3-5,-3 2 172,-13 2-61,4 6-23,-10 1 22,10 8-16,0 1-12,3 6 0,1 2-27,5 3 3374,3 3-3397,6 2-5,3 3 10,4 1-5,5 2-5,5 1-18,5 2 23,5-1-1052,4 2 1052,4-2 11,4-1-16,5-4-6,6-2-3053,4-5 3052,4-4-556,4-5 563,1-4-1,1-6 12,-2-4-148,-19-4 1,1-5 138,-2-3 0,-1-2-33,-1 0 0,-1-3 42,-4 0 0,-4-2 5,5-14 17,-4-3-17,-6-3 11,-3-3 6,-4-3 6,-5-2-17,-2-3 0,-4-3 11,0 1-985,-1 0 991,-2 7 228,0 6-212,-3 9-716,1 9 733,-1 9 1772,0 7-1806,-1 7 23,-1 6-45,-2 7 1958,-7 22-1953,2 1 30,-4 18-639,7-6 587,3 5 12,4 4 2342,1 2-2396,5-12 1,1 0-1501,1-9 1,0 0 1438,3 12 0,1 0-51,0-12 0,1-2-242,1 1 1,1 1-291,5 13 0,1 0 106,-4-12 1,1-1-20,3 9 1,1-2-511,7 7-543,-1-8 1658,2-2 0,-12-18 0,-1-4 0</inkml:trace>
  <inkml:trace contextRef="#ctx0" brushRef="#br0" timeOffset="13976">7268 4419 16453,'-46'-32'702,"-1"1"0,4 1 0,8 7 1456,17 14-1918,4 3-122,5 1-79,5 2 910,5 2-977,6 0 522,9 1-662,26-1 50,-2 0 6,1-2 0,2 0-360,13-3 435,-17 1 1,0 0-14,17-4 16,-2-2 17,-2-1 12,-3-2 10,-5-1 12,-6-2 17,-5-1 194,-7 1-71,0-7-23,-11 8 40,-3-3-1,-8 11-10,-4 1-23,-1 3 0,-2 2 11,-3 2 219,-9 5 1826,2 1-2045,-4 6-50,5 2-34,2 1-22,3 3-17,3 1-12,2 3-16,7 0 0,12 13 0,12-1-340,6 0 329,5-6 11,-6-12 11,22 0-3292,-12-8 3292,13 0 6,-18-7 5,-4-3 17,-3-2 1,-3-5 16,-5-2 28,-2-3 151,0-10-106,-9 3-1,-1-9-2054,-9 7 2026,-5-2 1729,-4 3-1745,-4-1-12,-3 4-21,-3 2-18,-1 2-49,-19 1-40,14 7-40,-11 0-318,21 11-73,6 2 2776,5 3-6031,19 4 734,4-3-6020,12 1 9226,-7-7 0,-12-1 0,-6-2 0</inkml:trace>
  <inkml:trace contextRef="#ctx0" brushRef="#br0" timeOffset="14562">8611 4043 18392,'0'-4'4750,"0"0"-1642,0 4-3091,-8 0-6,11 11 1,-4 4-7,15 13-10,0 3-4230,0 2 4235,0 1-6,-4 0 860,-1 1-854,-4 14-11,-13 1 5,-3-3-229,-13-8 246,-1-19-2160,-15-5 2216,11-8 28,-7-5 17,17-10 11,7-6-33,6-8 138,3-3-180,12-5 0,3-2-37,6-10 673,0 8 0,3 1-723,12-1 5,4 4 1323,-9 12 0,2 1-1393,1 4 1,1 0 27,0 1 0,-1 2-120,24-3-28,-19 10-84,-6 2-56,-3 1-68,-5 0-38,-4 2-6,-4 1 28,-5 2 78,-3-1 141,-2 0 134,-1-2 1410,-1 0-1231,-1-2 39,1-2 0,0-2 344,2-4-265,0-2 257,5-9-202,-2 5 23,3-5 6,-3 6 5,-1 3-10,0 1-46,-1 2-39,0 3-84,-3 2-45,2 1-33,-2 3-6,6 10 5,4 13 18,6 19-62,-2-3 5,-2 5-33,-8-13 28,-3 0-6,-7 22-1021,-1-22 1038,-4 14 6,5-29 84,-1-3 10,4-8 130,-1-2-157,5-16-6,1 0 11,4-12 118,11-13-72,0 5-718,9-11 745,-2 11-39,3 1-5,3 1-1,4 3-33,3 3-6,1 3-17,0 4-16,-1 5 5,12 4-33,-14 5-12,7 6-100,-11 11-62,-11 2-146,1 11 633,-14-2-1557,-2 5-1299,-1 4-7294,0 0 9825,0-4 1,-2-15 0,-1-6 0</inkml:trace>
  <inkml:trace contextRef="#ctx0" brushRef="#br0" timeOffset="15212">11797 3946 20886,'13'-49'467,"-1"0"0,0-1 0,1-1 1,0 1-1,-3 6-226,2-11-6,0-1-33,-10 34-57,-1 8-72,-1 7 1012,0 4-1096,0 4 380,0 8-363,0 7 5,0 12-11,0 9 17,3-2 0,0 2-570,2 25 553,-1-18 0,1 0-14,-2-9 1,-1-2-299,0 3 0,0 1 309,-1-1 1,-1 1-4,0 1 1,-3 1-12,-2 15 0,-1 0 6,0-13 0,-1-1 2,-2 11 1,-1 0 8,1-10 0,-1-3 5,-3 13 1,-3 2 22,8-33 190,-5-16-190,8-8 6,-3-16 39,11-21 0,5-5-40,2-5-154,4-10 0,4 1 171,5 11-25,-6 18 1,1 2-10,9-3 18,3 5 0,11 1-18,4 10-10,2 3-12,-1 11-5,-12 8 1091,1 5-1097,0 5-2996,13 18 3002,-13-6-11,6 13-6,-18-11-68,-2 15 40,-11-11 545,-7 11-523,-14-14 12,-10-3 5,-29 5 0,7-13 20,13-8 0,-1-2 2,-13-2-607,1-4 596,5-3-11,2-1-44,6-2-79,4-3 2782,5-2-3275,5-2-498,6-3-8700,6-11 9358,5 6 0,1-1 0,0 12 0</inkml:trace>
  <inkml:trace contextRef="#ctx0" brushRef="#br0" timeOffset="15834">12907 3938 13370,'-45'29'417,"0"0"1,-1-1-1,0 0 1,5 0-331,8 3 0,10-1-26,14-3 1461,4 0-1410,18 8 5,14-1-84,-2-15 1,2-2 595,24 6-573,5-7 6,-13-10 5,-2-3 22,-1-1 35,-6-2 2009,-4-3-1612,0-6-269,-13-2 107,-3-16-269,-17 8-18,-8-10-21,-7 5-12,-5-1 17,-19-15 0,-5-1-825,1 0 841,7 9 55,13 10-43,11 10 2576,2 0-2632,10 9-17,2 1 6,3-1 1207,5 1-1213,6-1-28,25-2 0,-2 2-22,3-1 0,4 1 30,-1-1 1,0 1 5,1 0 0,0 0-6,-1 0 1,-2 0-8,13 1-1,-4 0 11,-6 1-536,-6 0 519,-7 1 1,-7 1-79,-6 6 112,-17 5 6,-4 4 11,-14 3-6,-1-3-5,-3 2 1145,-2 0-1151,1 2 0,2 0-2795,2 1 2796,4 0-1243,5 0 1236,5 1 7,3 0-12,6-1 0,4 1 5,20 2 1,-1-6 5,14-3 0,3-3 0,7-1-5,-8-4 0,-1-1 490,4-4-462,-2-2-12,-4-3 29,-5-2 16,-6-5 11,-5-2-71,-8-2 99,-5-3-22,-7-3-6,-2-3-16,-5-2-23,-3-3 0,-4-1-11,-4-1-5,-2-1 2958,-2 2-2941,-13-10-712,4 12 688,-9-5-10,6 17-813,-15 0 801,11 8-16,-8 1-669,13 10 489,12 2-117,1 6-897,14 10 219,7-4 1149,5 8-5451,20 3 5299,-2-4 0,-3-3 0,-10-10 0</inkml:trace>
  <inkml:trace contextRef="#ctx0" brushRef="#br0" timeOffset="16142">13910 4407 21252,'27'-49'306,"-1"0"0,2-6 1,-5 7-212,-9 8-17,3-17-33,-6 9-6,-1-6 6,1-4-34,-6 27 1,-1-2 395,1-15 1,-1-4-372,0-4 1,-1 0-663,0 0 1,0 1 653,-2 2 0,0 5 39,-1-13 828,-2 10-682,-4 4-146,-1 20 926,-2 6-970,1 17 609,-6 14-627,2 3-5,-6 13 2037,4 4-2049,0 8-16,2 7-676,5 8 653,3 7 14,4-27 1,2 0 0,1 3 0,1 0-18,2 2 1,1 0-925,1 1 0,1 0 908,1 1 0,0 0-34,-1-2 1,2 2-183,3 15 1,0-1 72,-4-14 0,0-1-53,3 11 0,-1-2-429,4 10-319,0-5-458,2-7-2516,1-9 1036,3-6 2952,3-5 0,-11-13 0,0-3 0</inkml:trace>
  <inkml:trace contextRef="#ctx0" brushRef="#br0" timeOffset="17067">14505 4282 20589,'2'-40'601,"0"-1"0,0 4 0,-3 8-320,-6 18 1215,-2 3-1418,0 3 482,0 1-560,5 3 259,1-1-265,3 2 804,5 0-786,3 0 10,6 0-33,6 0 0,4 0-1,3-2-3430,2-1 3442,1-3 6,0-1-145,-2-2 240,12-20-62,-15 9 6,7-14 67,-20 5 162,-10-4-156,-3 6-12,-10 3 12,-4 16-29,-2 2 7,-4 1-1,-2 3 3312,-4 1-3239,-16 7-128,9 1-3192,-10 8 3169,14 2-2274,4 2 2257,2 6-358,6 1 347,5 3-11,6 1 11,6 2 5,6 1-33,6 0-178,7 0 150,5-2-28,6-1-34,3-1-45,6-3 1804,5-1-1926,4-2-68,7-3-585,3-3 766,-27-9 1,2-1-263,15 1 0,3 0 207,-12-3 0,1-1 5,13 1 1,0-2 111,-15-1 1,-1-2 33,11-5 1,0-2 111,-13 2 0,-1-3 17,7-3 0,-3-4 104,4-11 44,-7-4 268,-8-2 164,-1-16-275,-12 12 2745,-1-9-2778,-13 18-34,-6 4-28,-7 2-16,-8 5-46,-4 3-22,-7 3-39,-4 5-28,-1 2-23,-1 5-352,3 3 285,4 4 1539,4 4-1584,1 12 29,12-5-12,2 9 6,10-9 5,5 1 1,5-1-2840,28 14 2795,-10-15 5,22 9-1807,-19-20 1841,0-3-873,-2-2 895,-1-3 23,7-9 6,-9 0-1,4-8 17,-10 1 17,-2-2 11,-2 0 22,-1-3 2194,-3-6-1997,-3 2 2184,-3 1-2425,-4 11 1764,-4 7-1820,0 5 5,-2 2-22,-1 4-6,-1 1-33,-3 14-34,2 6-45,2 11 56,8-5-27,4-2-24,6-10-178,10 6 106,-1-8-381,29 5 426,-19-15 22,18-2 40,-22-10 44,0-2 34,-1-6 61,5-12 12,-9 2 10,4-10 24,-10 7 27,-2-1 6,-1 0 5,-1 2 12,-2 1 22,-2 5-12,-2 2 164,0 2-214,-3 6-44,0 1-34,-1 6-17,0 0-11,2 8 5,1 2-5,2 8 0,2 3-1365,1 2 1359,0 4-824,-1 0 830,-1-1-235,-1-1 224,-1-2 22,-2-2-11,0 1 11,-2-8 0,2-1 17,-2-8 1258,0-3-1208,4-10-33,0-1-6,4-11-2362,2 1 2384,3-5-1169,3-2 1198,4-2-166,3 0 172,3 3-24,2 2-882,17 13 0,4 7 777,5 14 833,-6-6 1,-4 6-879,-13 25 1141,-12-4-1534,-2 3-223,-3 2-2852,0 20 3041,-5-7 0,-1-8 1,-6-18-1</inkml:trace>
  <inkml:trace contextRef="#ctx0" brushRef="#br0" timeOffset="18559">17988 4146 17400,'-11'-55'668,"0"0"0,0 7 1,2 6 351,1 9-746,0 10 1230,4 8-1370,0 7 608,3 4-702,13 35-1,12 20 180,-10-18 0,2 1-219,2 4 0,0 0-335,-3-8 0,-1-1 332,1 1 0,0 1-3,0-1 1,0 2-1160,6 10 0,1-1 1168,-6-11 0,0 0 2,9 13 1,0-3-316,0-5 371,1 1 756,-16-24-671,-5-7 1317,-3-4-1329,-1-8 3100,-1-6-3167,0-8-16,-2-6 696,2-7-674,-2-28-22,1 11-1505,0 14 0,1 1 1493,3-18-28,2 0 11,4 3-16,3 4-189,1 6 177,2 7-38,0 7-18,3 7-61,1 5-340,3 6 189,4 5-118,6 5-157,6 6-168,5 4-249,-6 2 0,1 1-189,21 9 388,-19-7 1,-1 1-258,15 7 188,-3 0 183,-5-2 222,-4-2 184,-7-4 130,-3-2 139,-6-4 191,-4-3 157,-5-3 162,-5-3 168,-6-2 283,-2-4 423,-2-9 2522,-1 1-3328,-1-6 447,2-2-605,-2 5-27,2-5-1,-2 8 242,0 2-342,-3 2-96,-3 2 1,-19 2-152,1 3-22,-15 4-12,6 5-10,-1 5-12,2 2 6,2 3-681,4 1 670,5 2-6,6 1 0,4 0 0,5 0-26,3-2 37,5 0-11,4-1 28,11 2 11,11-5-11,2-2-275,6-7 281,-8-6 16,4-4 6,0-2 642,3-5-631,-2-2-1754,-1-5 1760,-4-1 17,-3-5-1,-4-2-10,-3-1 21,-4-1 12,-4 1 28,-2 3 12,-4 4-29,-2 6 220,-2 4-304,0 5-28,-3 2-5,-3 4-6,-5 3 11,-4 5-17,-14 15 6,6 0 1312,-8 12-1301,12-6-22,3 1 6,4 1-7,4-1 18,4-1-6,6-3-6,4-2 12,7-3-17,7-4 0,6-3 5,6-5 0,5-5 46,5-3-40,3-7 11,1-6-6,0-6-61,0-6-747,-3-5 797,-3-5-1036,-4-5 1087,-3-6-50,-5-5 10,-3-7-8,-14 26 1,-2 0-559,0-3 0,-1-1 564,-1 0 0,-1-2-1,-1 0 1,-2 0 5,1-1 1,-2 0-9,0 1 0,-1 0 11,0 2 1,-1-1 16,0-28-12,-2 9 12,-2 10 361,-8 6-350,-1 16-39,0 7 17,0 16-12,3 8-10,-2 9-1,-1 6-16,-6 31 11,6-6-130,5-14 0,1 2 107,0 23 3,5-28 0,0 1-11,1 2 0,0 1-17,1 0 1,0 1-15,1 0 0,2 1-123,4 14 0,1 0 92,1-13 1,0-1-12,4 10 0,3-3-153,10 12 4,5-8 24,1-6-12,0-10 56,0-7 496,9-9-389,-11-9 66,8-11 12,-14-8 22,-2-10-1637,-2-4 1682,-3-5 0,-1-4 163,4-23-90,-4 11-198,5-13 259,-7 19 12,0 5 189,-2 5-195,-2 6-11,-4 8 2796,-3 5-2818,-6 6-127,-3 8-25,-6 6 1561,-1 6-1578,-1 3 6,0 3 0,3 3 0,3 0 0,4 1 0,3 0 0,6-1 11,3-2-11,8-1-3309,4-3 3303,23 4 6,-6-8-2263,19 1 2246,-11-8-1319,4-2 1330,0-3-1081,-2-3 1098,-4-3 0,-4-5 1093,-6-4-1076,-5-5 34,2-15 1409,-11 4-1437,-1-13 1885,-13 9-1896,-2-1 10,-5-1-5,-3 2 6,-3 1-634,-3 2 600,-1 5-11,-2 4-11,2 5 234,-1 5-284,2 4-40,0 5-73,2 3 2988,1 3-4640,1 17 537,5-4 726,5 14 574,20 2 0,-13-18 0,10 8 0</inkml:trace>
  <inkml:trace contextRef="#ctx0" brushRef="#br0" timeOffset="18900">21004 4118 20531,'-3'15'185,"7"-2"903,25-7-1066,1-1 1114,3-3-1114,-1-1-1485,0-4 1486,-3-2 55,6-9-1253,-12 1 1248,5-7-364,-14 2 375,-3-3 28,-1-14-11,-5 7-6,-2-9 0,-8 15-16,-5 2 1495,-5 4-1389,-20 5 2600,5 5-2667,-15 5 1414,11 7-1448,2 6 172,2 4-211,3 5-6,5 3-3330,2 3 3314,5 2-1004,2 0 1004,5 2-113,3 16 90,7-11-11,4 12-1,8-15 7,4-2-18,5-1-21,2-3-40,2-4-112,0-5-168,-1-3 2411,3-5-6221,12-4 4174,-3-2 0,-7-3 0,-14-1 0</inkml:trace>
  <inkml:trace contextRef="#ctx0" brushRef="#br0" timeOffset="19251">21732 3982 21259,'4'-9'3591,"0"1"-3138,-4 8 914,0 0-5148,-11-77 3888,6 53 341,-2-21 1,-2 5-393,4 32-12,-1 1-10,3 4-17,2 2 11,0 0-23,1 5 12,2 2-11,1 5 3346,3 1-3346,2 5-6,2 4-3200,0 4 3195,1 4-743,0 5 748,1 3-2041,-1 2 2041,-1 3-26,1 0 34,-3-12 1,1 1 1764,5 16-1779,-4-16 1,1-1-12,5 12-78,9 16 11,-7-16-45,5 10-352,-6-14 94,-7-15-21,1 2 31,-9-17-525,-7-7 2904,-7-5-3851,-10-9-2223,-9-6 4072,-13-9 0,20 13 0,-1-2 0</inkml:trace>
  <inkml:trace contextRef="#ctx0" brushRef="#br0" timeOffset="19433">21684 3984 13749,'7'-6'6273,"-1"1"-4666,-6 5 2981,0 0-4034,-7-39-358,-17 46-112,-8-20-78,-4 48-17,8 4-2066,11-8 1987,1 1-710,-5 20-2937,7-11 1911,-4 14-3545,9-19 5371,0 3 0,5-19 0,0-2 0</inkml:trace>
  <inkml:trace contextRef="#ctx0" brushRef="#br0" timeOffset="24935">1646 6103 21340,'-45'0'232,"0"0"0,0 1 1,-17-1-1,5 0-1204,22 0 0,4 0 1196,-19 0 1077,7-2-1307,24 1 510,4-1-504,40 1-6,7 0-338,27-1 263,-27 1 0,2-1 258,7 0 0,2 0-471,6 0 0,2 0-1135,5 0 0,3 1 759,3-1 1,1 1 6,-21 0 0,2 1 1,1-1-1764,15 1 1,2 0 0,-1-1 2099,-11 2 0,-1-1 0,-2 1 0,18-1 0,-7 0 0,1 2 0</inkml:trace>
  <inkml:trace contextRef="#ctx0" brushRef="#br0" timeOffset="25234">1849 6441 5366,'-47'18'1555,"0"0"1,-1 0 0,-3 2 0,3-1-1178,1-1 0,7-1-277,13-4 1437,7 0-1280,41-9 931,3-2-1133,27-5-22,2-4 441,-5-4 1,4-2-479,-11 2 0,0-2 3,18-4 0,-1-1 3,-15 3 0,-2-1 5,0 2 1,1-4 19,-1-2 0,4-5 0,-5 2-12,-3 1 1,-2-1 8,17-13 1,-7-2 30,-17-5 11,-11-3 22,-12 13 1,-4-1 44,-6-17 135,-4 12 1,-6 1 3410,-18-10-2677,-7 0-617,11 20-106,9 13-101,12 10-111,3 4-57,3 0 0,6 15 0,11 11-5,3 10 796,10 6-802,-3-4 0,3 2-3012,-2 4 2917,0 4-179,-6 2-1770,-12-10 0,-4 2-87,-4-9 0,-2 1-2782,-1 8 1,-3-1 4912,-12 9 0,8-23 0,2-10 0</inkml:trace>
  <inkml:trace contextRef="#ctx0" brushRef="#br0" timeOffset="28025">6818 6941 10654,'19'-53'908,"0"0"1,0 0 0,-3 3-1,-1 1 1,-4 3-676,-1-3 1,-10 1 326,-14 3 0,-10-2 0,0 5-1419,-1 3 0,-5 3 952,-5 2 1,-5-1-1,0 8 36,-5 9 0,-1 8-9,-5 1 1,-2 3-4,-2 2 1,-3 3-4,-3 3 1,-1 4-44,19-1 0,-1 2 0,0 1-6,-1 3 1,-2 0-1,1 2-6,-1 1 1,0 1 0,-6 5 0,7-1 1,-6 5 0,-3 2 0,0 1 0,1 0-1,5-2-432,-4 2 1,5-2-1,-1 2 1,-5 4 378,9-4 1,-4 2 0,-4 4-1,0 0 1,0 1 0,1 0 0,5-2-1,5-3-373,-7 9 0,6-3 0,3 0 0,-2 3 370,-1 0 1,-1 1-1,0 2 1,3 0-1,5-2-313,-4 9 0,5-1 0,4 1 307,3-2 0,3 2 0,5 2 2,9-2 0,3 3 0,5 0 0,2-2 1,3 0 1,5-3 0,3 2 1,8 12 1,5 1 0,6-7 5,2-17 1,3-5-1,3-2-5,3 1 0,3-2 0,1-1 1,3-2 1,1-1-1,2-1 98,2-1 0,2-2 1,0-1-104,0-1 0,1-1 0,7-2-14,-9-6 0,6-2 0,4 0 0,2-1 0,0-1 0,-3-2-6,-6 0 0,-1-2 1,0-1-1,0 0 1,3-2-1,2 0 14,-7 0 0,2 0 1,3-1-1,1-1 1,1 0-1,-1 0 1,-2-2-1,-2 1 1,-2-1 5,6-2 1,-2-1 0,-2 0 0,-1-1 0,-1-1 0,0 0-72,10-4 1,0-1 0,-1 0 0,-2-1 0,-3-1 84,-4 1 0,-3-1 0,-1 0 0,-1-1-61,1 0 0,-1-1 0,0 0 0,0-1 70,-1 0 1,-1 0 0,-1-1 0,0 0 40,-1-1 1,0 0-1,-2-1 1,1 0-39,11-9 0,0 0 1,-2-1 1,-3 2 0,-1-2 0,0-6 9,-8 2 0,1-7 0,1-2 0,-3 0 0,-4 4-21,3-6 1,-4 3 0,0-5-7,-7 8 0,3-5 0,-1-1 0,-4 1 0,-6 4 290,-3-20 1,-10 2-282,-2 1 1,-6-1-1,-5 3 1,-6 1 0,-4 4 0,-6 1-1,-6 2 1,-5 4-12,-5 2 1,-5 3-2,11 15 1,-2 2-1,-1 1-4,-3 0 1,-2 3 0,-4 0-3,-7 2 1,-5 1-1,-2 1 1,3 1 2,9 4 0,3 0 0,-2 2 1,-5 0-33,-3 1 0,-5 1 0,-3 0 1,-1 1-1,2 1 0,5 1 28,-2 2 0,4 1 0,1 2 0,-3 0 52,-1 0 0,-4 1 0,0 0 0,2 2 0,3 0-58,3 2 0,3 1 1,1 1-1,1 1-142,-2 1 0,2 0 0,-1 0 1,1 2 135,1 0 1,1 1 0,1 0 0,-1 1 73,-11 6 1,0 0-1,-1 5-336,4 0 1,-1 4 0,1 3 0,1 1-1723,2 2 1,2 2 0,1 1 0,1 0 532,2-2 0,-1-1 0,3 0 0,3 1 1463,-5 9 0,4 0 0,8-8 0,-2 5 0,17-17 0</inkml:trace>
  <inkml:trace contextRef="#ctx0" brushRef="#br0" timeOffset="28388">5523 7071 18356,'-44'-13'229,"0"-1"1,-4 8 0,7 6-129,9 17-20,4 3 0,1 3-42,-5 7-11,-6 11-22,18-12 11,7 0-6,6-1-4209,6-2 4276,9-2 45,6-5 1379,9-3-1306,8-3 6,6-6-5,6-3-1,5-3-17,4-6-34,1-3 62,-16-4 0,0-1 45,15-9-916,-19 7 1,-3-2 976,3-9-5,-8 0 1593,-7-1-1660,-8 1 40,-5-2-141,-8 2-50,-5-1 45,-17-9-107,3 12 972,-12-5-972,8 16 2512,-1 5-2535,-2 5 471,1 5-488,-2 5-10,2 6-96,-6 15-291,9 8-162,5 1-1876,15 3 458,14-11-2895,8 2 4967,13 4 0,-14-17 0,3 1 0</inkml:trace>
  <inkml:trace contextRef="#ctx0" brushRef="#br0" timeOffset="28708">6928 6947 19943,'-3'-45'534,"-1"-1"0,1 4 1,-3 11 479,-9 23-891,-4 4 260,-6 8-305,-6 4-22,-5 7-31,8-1 1,-1 5-357,-5 10 0,2 2 331,4-6 0,2 1-9,1 7 1,6-1 425,11 1-412,4-3 1,7-3 67,16 3-17,2-10-727,15 0 716,-1-12 16,5-4 12,4-2 17,3-5 78,-5-6 0,0-2-45,11-7-191,-14 3 0,-3-2 264,-6-6 0,-5-3-422,-7-1 377,-3-3-6,-6 0 107,-4-13-140,-5 11-33,-4-8 636,-2 16-692,-4 5-2127,0 5 2037,0 5 291,-2 5-520,-1 9-360,-3 6-744,-4 8-3100,-2 8 4500,-5 9 0,12-16 0,0 1 0</inkml:trace>
  <inkml:trace contextRef="#ctx0" brushRef="#br0" timeOffset="29196">5562 8052 18270,'-2'-47'601,"-1"0"0,0 6 1,1 5 1545,0 8-1833,-1 10-135,0 9-3050,-1 4 2894,-1 7 953,1 5-971,-2 6 7,2 8 755,0 3-795,1 6-111,3 0 145,5 1 16,4 0 29,7-2-29,5-3 0,7-2-10,7-5 21,-3-9 1,4-3 2636,22 1-2634,-15-4 1,0-2 2,-9-3 1,2-3-1003,9-4 1,5-3 0,-2 1 1001,-2-2 0,0 0-13,1-2 0,3-1 1,-5 0-1021,-9 0 1,-3 1 1032,-2-2 0,0 0-447,6-7 0,-1-1 537,11-12-8,-17 9 1,-3-1 41,-6 0 1503,-5-4-1548,-13 15 2279,-6 0-2369,-2 7 2305,-4 0-2596,-10 10-50,6 4-404,-8 8 234,9 4-9348,1 16 8695,4-11 1,2 2 0,5-17 0</inkml:trace>
  <inkml:trace contextRef="#ctx0" brushRef="#br0" timeOffset="29662">5193 8582 22267,'-16'-55'669,"0"0"1,1 5-1,-1 8-481,-6 9-458,0 11 113,-4 11 346,-1 8-3079,-3 12 3524,-5 10-651,-5 13 846,-4 13-351,20-18 0,0 2 44,-1 5 0,0 1-689,-1 5 1,0 2 388,-1 5 1,0 1-119,-1 6 0,0 1-151,9-16 0,0 1 0,0 0-60,0 3 0,-1 1 1,0 0-59,0 2 0,1 1 1,-1 1-9,0 1 1,1 1 0,-1 0 13,0 1 0,1 0 0,0 1-517,0 0 1,1 0 0,-1 1 615,2-3 0,0 1 0,-1 5-102,2-4 0,-1 7 0,-1 3 0,2-3 0,1-4-172,-1 7 0,2-4 0,-1 3-110,3-9 1,-2 4 0,0 1 0,3-1 0,3-4 415,4 14 0,5-4 1,0-7-1,-2-12 0,1-3 1,4 14-1,1-1 0</inkml:trace>
  <inkml:trace contextRef="#ctx0" brushRef="#br0" timeOffset="29888">6969 8379 13946,'42'-30'304,"0"0"0,-5 3 0,-6 14 2548,-15 34-2531,-3 15-107,-7 1 1,-2 9 0,-1-2-145,1 2 1,-2 2-46,1 6 0,-1 4 1,-1-3-8,-2 1 1,-3 0-35,0 0 0,-2 5 0,1-2-306,0-12 0,-1-2 1,1 3 203,-3 13 1,0 3-1,0 0-815,3-16 1,-1 0-1,1 0 1,1-2 932,-1 9 0,1-2 0,-1-2 0,1-4 0,0-1 0,1-5 0,1-7 0,0 0 0</inkml:trace>
  <inkml:trace contextRef="#ctx0" brushRef="#br0" timeOffset="31122">14461 6344 11702,'-46'-16'424,"-1"-1"1,1 0 0,2 1-1,0 2 1,4 5-176,1 9 1,2 4-54,-4 2 0,-1 1-927,-1 3 1,-3 3 900,0 4 0,-3 4 0,1 0-105,9-3 0,1 0 1,-2 3-114,-12 5 0,-2 3 0,-1 3 130,11-2 1,-2 3 0,1 1 0,3-2-31,-6 4 0,3 0 1,-2 2-20,3-1 1,-3 3-1,1 0 1,4-1-79,0 1 1,4-1 0,1 1 60,2-2 1,1 1 0,1 5 6,3 6 1,0 7 0,4 2 0,9 1-118,10-3 1,8 2-1,4 1 1,-2-1 100,-4 0 0,-2 1 0,3-1 0,9-3-5,10-5 1,7-1 0,5-4 0,5-5-8,3-8 1,6-5 0,2-4 0,-1 0 10,4 2 0,-1-2 1,5-1-10,-1-1 0,3-1 0,2 0 0,-3-4 1,3-2 0,-2-3 1,5-2 10,-9-4 0,3 0 0,2-1 0,0-2 0,-3 0-2,1 0 0,-2-2 0,-1-1 0,4-1 5,-1 1 0,2-1 1,2-1-1,0-2 0,-2-2 18,1-3 0,0-2 1,-1-3-1,-1 1 0,-2-1 6,1 0 1,-3 0-1,-1 0 1,3-3 47,-2 1 1,3-2-1,0-1 1,-1 0 0,-5 0-35,9-7 0,-4 0 1,-1-1-7,-2-1 1,-2-1 0,2-3 15,-5-3 0,1-3 1,-1-2-1,-3 2-68,1-3 1,-4 1 0,1-2 28,-4 1 0,1-2 0,-2-1 0,-4 2-7,-3-1 1,-4 1 0,-2-1 222,0 1 1,-2-2 0,-2 1-227,0-2 0,-3 0 1,-1 0 13,-1 0 1,-2 1 0,-2-1-19,-1 0 1,-2 0 0,-2 0-12,-1 2 0,-1-1 1,-3 1 0,-3-18 0,-6-1-128,-7 11 0,-5-1 0,-2 4 125,-6-5 1,-8 3 2,1 14 0,-7-1 0,-2 2 0,1 6 149,2 6 1,1 5-1,-6 2-143,-1 2 1,-6 0-1,-3 2 1,0 2-1,6 2-232,-10 1 0,4 3 1,-2 2 226,1 1 1,-3 1 0,0 1-1,0 3-22,0 4 0,0 4 1,1 1-1,2 0-17,-2 1 1,2 1 0,-2 2-11,5 0 1,-2 2-1,0 0 1,6 1-68,3 1 1,3 0-1,2 2-123,2-1 0,1 1 0,0 3-1188,-10 11 1,-1 4 0,3-1 1428,8-4 0,3 0 0,0-2 0,4-2 0,1-1 0,4-2 0,6-3 0,-1 0 0</inkml:trace>
  <inkml:trace contextRef="#ctx0" brushRef="#br0" timeOffset="31828">13874 7100 20188,'-20'-53'599,"1"0"0,2 4 1,-2 12-455,-4 25 272,-5 5-316,-5 3-4098,-5 4 4103,-22 11-66,11 1-184,18-2 0,1 2 166,-9 8-516,6 3 505,6 2-368,5-1 346,7 2 2328,6-2-2328,5-1 0,5-1 11,13 4 11,2-8 36,12-4 1,7-3 25,4-8 0,2-2 33,-1 0 1,0-1-59,2-5 0,-5-3 64,1-8 678,-4-2-634,-5-4-4,-5-3 4,-6-2-16,-6-4-33,-5-2 117,-10-30-179,-3 25 593,-6-17-582,-4 30-50,3 11-40,-2 3-33,5 8-11,1 6-12,-1 2-5,0 7-67,1 4 1044,-3 19-1632,6-4-268,1 13-1373,10-9 2151,8 5 0,-4-19 1,1 0-1</inkml:trace>
  <inkml:trace contextRef="#ctx0" brushRef="#br0" timeOffset="32166">14894 6792 19826,'14'-42'1152,"0"0"0,1 3 0,-8 12-1057,-11 25-73,-5 7 6,-6 5-5,-7 8-12,-7 8-1276,-6 7 1270,-3 5-5,11-7 0,0 0 0,-10 16 0,14-16 0,3 0-16,1 25 10,9-17 17,11 7 211,12-21-188,10-5 39,29-1-23,-19-13 1,2-3-660,0 0 0,0-1 651,2-4 0,-2-3 47,14-7-792,-3-6 849,-2-3 782,-4-4-698,-5-4-224,-6-4 375,-1-21-266,-20 24 0,-2-2-51,-2-8 1,-4-1-32,-7 2 1,-5 1-17,-12-16-6,-12 12-22,4 23 11,-3 7 1195,-3 6-1374,-19 8-57,14 6-66,-10 8-543,22 5-718,5 5-1702,6 6-6156,6 0 9421,7-4 0,3-13 0,3-6 0</inkml:trace>
  <inkml:trace contextRef="#ctx0" brushRef="#br0" timeOffset="32620">13704 7720 21007,'-6'-3'1536,"2"1"-724,4 2-779,-49 64-1346,43-38 1338,-17 13 1,7-2 58,39-17 0,7-2-11,10-4 27,10-2-10,-3-8 0,4-1-48,-10-1 0,1-1 5,18-2 1,0-1-1726,-14-2 1,-2-1 1721,1-1 1,1-2 229,-2-1 1,-1-1-225,-1-1 1,-1-1-399,-2 0 0,-2-2 410,-2 0 0,-1-1 22,-3 1 0,-2-1 100,20-15-1421,-9 1 1434,-9 1-40,-9 0 1667,-8 3-1717,-6 1-18,-5 3 12,-8-2-90,-1 8 415,-5 1-493,-2 10 867,-2 3-1758,-11 13-403,3 2-2235,-7 13 3596,6 4 0,12-14 0,0 0 0</inkml:trace>
  <inkml:trace contextRef="#ctx0" brushRef="#br0" timeOffset="33433">12632 8110 18972,'34'-50'812,"1"-1"0,-4 6 0,-3 7-268,-3 9-241,-9 12-107,-6 9-44,-8 9 22,-9 10-3347,-9 12 3374,-13 14-114,8-12 0,-2 2-426,-5 5 1,-1 3 399,-7 6 1,-1 2-475,10-11 0,-1 0 1,-3 7 462,0-1 0,-3 6 1,-3 3-1,0 2 1,0-1-1,4-4-416,-4 5 0,2-3 0,0 1 0,-2 4 377,5-8 0,-2 4 0,-2 1 0,0 2 1,0-2-1,2-1 0,3-3 1,-7 11 1,2-3 0,2-1-1,-1 1-9,6-9 1,-1 2-1,0-1 1,1 1-1,-1-1-4,0 2 0,0 0 0,1 0 0,-1 0 0,1 0-7,0-1 0,0 0 0,1 0 0,-2 3 0,0 4-143,2-3 0,-1 3 0,-1 4 0,0 2 0,-1 0 0,2 1 1,0-2-1,3-2-137,0-1 1,2 0 0,2-2-1,0 0 1,0 1 0,-1 0 0,0 2-79,0-2 1,-1 3 0,-1 0 0,0 0-1,1 1 1,1-2 0,3 0 0,2-3-1274,1 6 1,3 0-1,1-2 1,3-1 0,1-5-1,1-4 1474,0 3 0,3-5 0,1-2 0,0 24 0,2-11 0,3-28 1</inkml:trace>
  <inkml:trace contextRef="#ctx0" brushRef="#br0" timeOffset="33734">15448 8049 25180,'1'61'80,"-1"-1"1,1 1 0,-1-1 0,0 1 0,1-2-1230,0-10 0,1-1 1,-1 0 1146,-1 5 0,-1 2 0,-1-1-665,0 4 0,-1 1 0,-1 0 657,-1 2 1,-1 0 0,0 0-247,1-13 1,-1-1-1,0 1 1,-1-1 193,0 1 0,0 0 1,-1 0-1,1 0-381,-1 0 1,0-1 0,-1 1 0,0 3-864,-2 2 0,-1 3 0,-1 0 0,0 0 0,1-4-1064,1-3 1,0-3 0,0-1-1,0 2 2307,-4 10 1,0 2-1,0-3 1,2-9 0,2-9-1,2-7 1,-3 7 0</inkml:trace>
  <inkml:trace contextRef="#ctx0" brushRef="#br0" timeOffset="38901">4877 13330 11237,'6'-43'879,"1"0"0,-1 0 1,3-18-1,-2 5 1921,-3-6-2251,-2 13 0,-1-2-323,0 12 1,0-1 416,0-13 1,-1-1-289,-2 1 1,-1 3-31,2 12 1,-2 2-169,-1-10 0,-1 3 2807,-2-3-2712,1 12-56,1 11-51,0 9 303,2 7-436,0 5 668,-1 17-669,1 5 0,-4 22 1,1 10-1157,1-21 1,1 3 1147,-2 3 0,1 2 2,-1 5 1,-1 0-782,1 3 1,-1 0 778,0 3 0,0 0 8,0 0 0,0 1-17,0-5 1,0 3-1,0-3 0,-1 6 1,1 0-3,1-10 1,0 2 0,1-4 7,1 0 0,1-4 0,0-3 0,2-1 5,-1 22-316,2-9 339,0-11 22,0-11-74,0-9 208,0-8 2403,0-5-2429,2-7 1971,0-5-2129,7-22 0,0 1-2023,7-18 2023,3 5 0,5-5 0,7-3 0,-13 24 0,1 1 23,1 0 1,2 0-24,1 1 0,1 0 0,10-7 0,1 2-312,-8 9 0,0 1 312,6-4 0,0 2 0,7 0 0,-5 6 0,-5 7 0,2 6 0,-9 9 0,4 7 2401,0 21-2401,3 13 0,1 4-763,-3 5 103,-11-11-556,-2 1-1444,0 0-7171,-2-4 9744,-2-7 1,-5-15-1,-3-8 1</inkml:trace>
  <inkml:trace contextRef="#ctx0" brushRef="#br0" timeOffset="39467">7106 12667 21044,'-59'-20'733,"0"-1"1,3 3 0,6 4-1530,-9 5 1093,4 6-90,23 3 0,1 1-83,-11 2 224,-3 2-315,29 3-27,6 2 16,6 2-11,6 3 17,6 5 12,6 5 16,9 4-2300,9 3 2312,9 2-18,-3-9 0,3 1-866,-7-6 0,0 0 827,13 6 0,1 1-574,-13-8 1,-1-1 570,-1 1 1,-1 0-4,-2 0 1,-3 1 68,19 18-68,-27-11 0,-3 2 10,0 14-16,-15 13 8,-15-27 1,-6-2 354,-18 15-380,10-14 0,-1-2-67,-17 9-106,3-4-287,4-1 757,5-4-3237,9-3 2957,5-2 0,11-9 0,2-3 0</inkml:trace>
  <inkml:trace contextRef="#ctx0" brushRef="#br0" timeOffset="41578">3760 13221 20321,'3'-52'844,"1"-1"0,-1 5 0,1 5-335,0-5-56,0 7-56,0 8-607,-1 8 501,-2 7 150,1 7-441,-2 6 2,0 5-2,0 8 117,2 41-89,-1-10-290,0-3 0,0 0 278,-2 14-16,-3 2 6,-1-15 0,-1 1-1,-5 21 6,-1-12 1,-1-1-12,-3 4 0,-5 7 17,10-27 420,2-8-404,3-7 247,2-5 73,3-8-258,7-17-67,1-4 17,7-16 5,4-1-2315,2-6 2338,4-5-6,0-3-13,0-3 2,-1-2-11,-2-4-731,-11 29 1,0-1 710,-1-1 1,0 0-4,-1-1 0,-1 0 6,1 0 0,-1 1 6,5-30-993,-3 25 1,-1 0 969,4-14 17,3-6 1239,-7 30-1255,0 7-1,-1 6 303,-1 6-308,1 5 1165,17 9-1160,-5 4 12,14 9-23,-9 5 17,0 6-29,0 7 12,-2 8 0,-6 6 2135,-2 7-2124,-8 2 0,-3 3 22,-9-19 1,-1-1-28,1-11 0,-1 0-4,-5 7 1,-1-1-23,-2-7 1,1-2 25,-9 11-2923,-2 5 2956,14-25-109,3-7 160,4-6 183,2-3 1,2-10 609,3-3-827,2-9-39,5-5 16,2-6 7,4-5 49,13-21-55,-5 9 1248,-8 15 1,1 0-1244,8-13-1409,-1 2 1403,0 2 61,12-9-55,-14 22-56,5-2 23,-18 28 5,2 18-5,-1 3-6,5 13 0,-1-1 5,1 3 458,1 2-469,3 1-11,0 0-50,2 1-67,1 0-85,2 1-234,-1 1-258,0 1 336,-4 0-3725,-4-1 3336,-4 3 0,-6-21 0,-2-1 0</inkml:trace>
  <inkml:trace contextRef="#ctx0" brushRef="#br0" timeOffset="42143">8413 13040 21110,'12'-56'1039,"0"-1"1,-1 3-1,1 2-677,-3 13 1,1 2-43,-1 2 0,0 1 242,9-25-1878,-4 10 1747,-4 9-63,-3 8-3295,-3 9 3144,-3 6 846,0 8-1046,-1 4-168,0 3 31,-4 29 7,-3 19-3,-3 15 196,5-24 1,-1 0-148,1-5 1,0-1 1214,0 4 0,0 0-1233,-1 1 0,1 1 15,-1 1 0,1 1-54,-1-2 1,1 3-443,-1 14 1,1 0-35,2-14 1,0 0-2670,1 23 1,2-2 3268,3-24 0,0-5 0,2 27 0,1-32 0</inkml:trace>
  <inkml:trace contextRef="#ctx0" brushRef="#br0" timeOffset="42427">9095 13072 14153,'14'-45'1504,"0"-1"0,0 1 0,3-16 0,-4 5-1216,-6 23 1,-3 3 198,-4-14-84,-5 22-112,-4 6 819,-2 2-981,-2 6-67,-3 2-23,-3 4-11,-3 4 367,-6 6-362,-25 18-27,6 1-93,14-7 1,-1 2 100,6-4 0,1 0-98,-2 2 1,1 0 105,-2 1 1,1 0 5,-1 1 0,1-1 16,1 1 1,0-1-816,1 0 1,1-1 933,-20 17 10,7-5-81,-2 4-19,18-12-2191,3 4 2202,16-13 39,8-1 315,6-1-292,11 0-28,9 0-68,2-4 0,3-1 876,26 5-937,-16-4 0,1-2-241,-9-1 0,1 0 87,19 2 0,1 0 5,-14-2 0,0 0-98,15 2 1,-2 0-138,-18-4 0,-1 0-1510,14-1 1,-1 0 312,-13-2 0,0 0 1592,15 0 0,-5-1 0,-12 0 0,-4 0 0</inkml:trace>
  <inkml:trace contextRef="#ctx0" brushRef="#br0" timeOffset="43069">9896 12568 25552,'-9'-40'326,"0"1"1,1 3 0,1 10-204,5 23-76,0 1-47,1 2 23,-2 11 33,1 8-33,-2 5 16,2 4-11,1-5 11,-1 1 12,0 2 27,0 2 1,-2 4-6,-2 3 11,-2 4-3392,-2 2 3381,-3 4-2291,0 1 2257,-2 1-5,-1 1-157,1-1 134,0-1 0,1-3-55,2-3 49,3-3 12,1 8 5,3-14-16,2 2-17,2-16 2221,1-6-2193,0-2 3317,0-4-3295,0-2 990,0-2-934,-1 0-84,-1-1-5,-1 0-62,-5 1 56,3 0 22,-3 1-28,6-1 113,1-1-85,3-4 6,1-4-28,1-4 17,2-4-10,-1 0-7,2-2 0,3-4 0,3-2 0,14-14 0,-4 8 0,12-7 0,-7 12-261,1 4 261,2 1 0,1 3 0,1 3-1453,1 2 1453,0 4-2825,1 4 2825,-1 5 0,-1 6 124,-1 3-124,-2 6 0,6 14 0,-11-5 992,2 12-1183,-13 12-397,-8-6-700,-2 18-1048,-7-9-3436,-2 4-4059,-2 0 9799,1-6 0,3-23 0,2-11 0</inkml:trace>
  <inkml:trace contextRef="#ctx0" brushRef="#br0" timeOffset="45409">13576 12064 22454,'1'-47'190,"0"0"1,0 0 0,0 3-1,1 1 1,2 3 329,6-12 1,3 4-225,-4 13 0,5 7 666,21 12 1,2 14-4505,-13 25 3489,1 11 0,-8 11 123,-20-4 0,-10 7 1,-4 2-1,2-4-418,3-1 1,0-2 0,-2 3 410,-2 8 0,-2 5 0,-1 0 0,2-5 0,1-4 1,2-3-1,-1 0-21,0 2 0,0 1 0,-1 0-150,1 1 0,-1 1 1,0 0 5,1 0 1,-1 1 0,0-1 158,0-1 0,1 1 0,0 2-136,0-1 1,1 3-1,0 0 1,2-3-661,-1 1 1,3-2 0,-1 1 454,2-4 1,0 2 0,2 0-1,2-5-653,2 13 0,6-5-1038,3-6 0,4-1 1895,7-2 0,2-5 1,2 2-1,4-8 0</inkml:trace>
  <inkml:trace contextRef="#ctx0" brushRef="#br0" timeOffset="45634">15071 12107 25876,'-26'56'-71,"0"-1"0,7-7 0,1 3 0,4-4-1638,6-1 0,1 0 1594,0-5 1,0 3-1,-1-2-139,-2 6 0,0-2-147,-1 2 0,-1 0-287,0-1 0,-1 0-550,1-2 1,-1 1 1240,0-4 0,0 2 0,2-6 0,-6 19 0,6-20 1,1 0-1</inkml:trace>
  <inkml:trace contextRef="#ctx0" brushRef="#br0" timeOffset="46400">14836 12742 21100,'-42'-18'408,"0"1"1,0 0 0,-12-5 0,7 5-347,8 9-34,20 6 385,18 2-402,24 0-11,30 0-11,9-1-953,-3 0 1,2-1 949,-22 1 0,2-1-22,5 0 1,4 0 0,-4 0-2,-4 0 1,-3 0-9,12-1 1,-1 1-40,10-2-12,-6-1-2257,-7 0 2325,-7-3 50,-9-1 169,-7-1-12,-5-10-56,-10 4 0,-3-6 29,-7 7-1,-3 2 34,-2 1 44,-2 1 1425,-3 0-998,3 2 2815,1 2-3455,3 4-44,6 10 34,2 2-6,5 8-28,10 16-3386,1-5 3374,8 13 1,-5-9-250,1 3 233,-4 1-515,-3 3 487,-7 1 11,-5 1 12,-8-2 33,-6-2-1993,-7-5 2032,-4-5 1323,-3-6-1312,-1-8 101,-1-5 0,-6-10-61,9-5-23,-2-6 451,14-4-451,5-11-28,7 4-11,14-20-11,3 17-11,11-8 182,0 10-216,3 3-33,6 2 113,2 2-239,4 3 8,-13 6 0,1 1-95,18-3 82,-18 4 1,-1 1-346,12-1-707,-1 2 779,-2 0 1152,21-5-890,-27 2 699,12-7-367,-32 4 85,-5-2 469,-3-1-382,-4-1 1958,-2-10-1133,0 4 72,-1 0-935,0 10-225,0 10 207,0 1-221,1 4 27,2 2-12,1 6-6,4 11-21,2 7 16,-1 1-12,0 1 1,-5-10-11,1-1-34,1 5 39,-1-9 6,3 3 11,-1-11 5,1-3 1,3-2 11,3-3 5,2-2-5,3-5 50,12-11 12,-7 0 44,7-9 28,-12 4 34,-1 0 28,-5-2-6,-3 1 6,-3 0-17,-4 1-28,-2 1-22,-4 2-23,-1 1-28,-3 3-33,-1 2-17,1 3-29,0 3-111,2 3 17,3 2-17,0 3-409,8 15-651,7 6-37,4 7-864,6-2-2867,-2-9 4923,5 2 0,-13-9 0,1-1 0</inkml:trace>
  <inkml:trace contextRef="#ctx0" brushRef="#br0" timeOffset="46718">16937 12546 24516,'-39'-13'73,"9"4"262,37 15-312,3 1 111,4 0-100,2-1-6,2-1 53,1-2-63,3-1 4,0-1 12,-1-1 174,-1-2-136,-2-2 1,-3-3 22,-3-2-11,-2-3-11,-4-2 62,0-10-18,-4-5-66,1-1 10,-5 3-10,0 11 55,-2 3-16,-1 3-18,1 3 1,-2 2-50,0 3-12,-3 3 0,-2 4-5,-4 2-6,-2 6-12,-9 14-391,0 11 5,-1 18-117,9-6-1037,12-14 1,3 0 1551,1 13 0,1-6 0,2-20 0</inkml:trace>
  <inkml:trace contextRef="#ctx0" brushRef="#br0" timeOffset="47135">18040 12254 7130,'32'-51'1108,"-1"0"0,1 0 1,0 0-1,-1-1 1,8-8-1,2-3 1,-8 10-1,-20 27 1513,-14 24-2570,-6 11 1430,-7 9-1425,-8 16-1392,-6 12 1367,10-17 0,1 2-6,-2 4 0,0 2 683,-2 4 0,0 1-694,0 3 0,0 2-3,-1 1 0,0 2-6,0 3 1,0 0-710,-1 4 0,-1 0 681,8-17 1,1 1 0,-1 0-479,-1 1 1,1 0-1,-1 0 353,1 1 1,-1 0 0,0 0-141,1 0 1,-1-1-1,1 1-181,0-1 1,1-1-1,0 1-170,0-1 1,0 0 0,1 0-540,0-1 0,1 0 0,0 1 1266,0 4 1,-1 2 0,2-6 0,2-4 0,0-4 0,2 0 0,-1 1 0</inkml:trace>
  <inkml:trace contextRef="#ctx0" brushRef="#br0" timeOffset="48159">19325 12120 19049,'-4'-54'743,"0"-1"0,-1 6 0,-3 9-19,-14 11-466,-7 11-23,-8 10-685,-6 6 652,-6 9-2885,-2 7 2806,0 9-33,3 9-396,4 7 351,5 7-12,11 9 1,2 5-26,10-21 1,1 2-528,0 1 1,-1 4 0,3-3 518,3-1 0,1-2-6,-2 4 1,1 1-12,-1 2 1,0 1-18,-1 2 0,0 1-30,0 0 0,0 0-40,1 0 0,0 0-650,1-3 1,1-1 621,1-2 1,2-1 24,2-4 1,1-1 733,2-4 1,0 0-721,4 8 1,1-1-65,-2 15 84,1-23 1,-2-3-52,-8 0 68,-7-9 50,-8-9-16,-4-6 289,-17-10-329,10-4 6,-9-8 17,16-1 5,3-5 1761,3-2-1721,-2-19 5,8 6 2175,1-14-2186,10 11 11,6-1 0,5 0 6,18-16-220,-5 28 0,3-1 175,0 1 0,2 0-20,3 1 1,2 3-110,21-11-596,-23 17 0,1 0 565,1 1 1,1-1-62,3 1 0,0 1-1240,1 0 0,1 0 1153,1 1 0,1 1 30,-1 0 1,1 0 213,1 2 1,-1 0-89,0 0 1,-1 2 64,0 0 1,-1 2 60,-1-1 1,-1 1 30,-1 1 1,0 1 50,7-3 0,1 0 56,15-4-14,-23 6 0,-2-2 132,2-2-612,-1-4 824,-13 4 2493,0-6-2414,-12 8 355,-3-2-344,-4 5 682,-2 0-1018,-5 2-73,-4 1 12,-6 2 16,-6 4 12,-5 2-18,-5 7-27,-4 4-48,9 0 0,-1 2-2299,-14 11 2254,15-9 0,2 1-768,-7 10 732,7 1-12,5-2 7,6-4 4,6 5 68,12-8 40,2-2 27,8-11 151,12-11-145,-2-4-11,13-7-12,-5-2 12,3-5-747,0 0 797,-2-4-1014,0-1 1048,-4-1 897,-2-1-881,-3 1 23,-4 2 17,-4 1 22,-4 5-6,-4 2 1617,-2 4-1779,-4 4-61,-1 2-40,-2 5-5,-4 2 16,-4 3 6,-5 6 17,-4 4-12,-2 3-5,-2 4 2182,1 2-2170,1 1-12,0 13 0,7-9-1785,2 8 1785,8-14-24,18 14 18,0-14 17,18 6-16,-3-19-1585,6-5 1606,4-3-4,4-7 1486,2-3-1498,1-9 6,2-3-6,-1-4 538,-14 3 1,0-2-534,-8 4 1,-1-1 5,7-7 0,-1-1 6,9-18-26,-20 21 1,0 0 19,-1-2 1,0 0-1,1-3 0,-1 1-3,1-3 1,-1 0 5,1-1 0,0-1 0,0 0 0,0-1-3,0-1 0,0 0 11,-1 1 1,-1 0 24,-1 1 1,0 1 19,-3 2 1,-1 2 139,8-24 63,-6-1-96,-9 20 836,-4-1-949,-6 23-2054,-5 5 2004,-4 6 573,-5 7-590,-15 17 6,-7 25 30,19-22 1,1 2-779,0 6 0,2 1 783,-5 23-32,8-11 0,2 1-243,4-11 0,1 1 233,-3 13 0,3-1-14,5-14 1,1 0 0,0-1 0,2-1-61,2 1 0,1-1 49,1-2 0,2 0 977,8 27-973,5-5 16,-5-21 1,0-2-1,5 11 4,4 5 1925,-14-26-1912,-1-4 6,-6-9 2896,-2-3-2907,-4-4 519,-2-1-493,-4-1-19,-2-1 1004,-7-4-1125,4 1-195,-5-1-2728,3 3-6794,5 0 9829,-1 2 1,9 0-1,1 1 1</inkml:trace>
  <inkml:trace contextRef="#ctx0" brushRef="#br0" timeOffset="48784">21029 12535 27002,'16'-41'-83,"-1"0"0,0 3 1,-5 10-269,-10 22-48,-2 3 317,0 1 181,-10 9 83,3 3-123,-6 8-199,10 12 0,5 5 35,14 13-606,-7-9 1,2-2 750,25 6 6,-7-12-209,16 14 9,-2 2-625,-2-2 788,-10-6 110,-17-15-205,-7-2-26,-7-2 1016,-9-2-1227,-8-3-47,-8-1-312,-5-3-646,-3-3-2282,-2-3 3696,-5-2 0,21-2 0,0-1 0</inkml:trace>
  <inkml:trace contextRef="#ctx0" brushRef="#br0" timeOffset="48950">21001 12508 24511,'7'49'-719,"1"0"1,-2-3 0,-7-6-318,-29 0 137,0 0-1348,2 1-5269,4-5 6751,6-5 0,9-14 1,3-8-1</inkml:trace>
  <inkml:trace contextRef="#ctx0" brushRef="#br0" timeOffset="49308">21505 12695 26442,'-3'18'-1157,"4"-2"851,32-6 809,-6-5-146,21-3-3211,-14-6 3113,0-3 611,0-5-836,-4-2 32,-1-3 215,3-14-505,-10 4-505,1-10 481,-12 7-34,-5 1 47,-3 1 2533,-5-5-2169,-3 11-16,-6-1-11,-2 14 2,-5 4 3,-1 3-6,-3 2-5,-2 5 50,-15 10-95,9 1-815,-10 9 789,13-2-1026,-6 16 970,11-7-414,-1 14 369,15-12-237,12 0 1,4 0-265,10 12 130,0-10 0,5-2-1438,11-7 0,2-4-5822,18 10 7556,-18-13 0,-3-4 0,-9-5 0,-9-5 0</inkml:trace>
  <inkml:trace contextRef="#ctx0" brushRef="#br0" timeOffset="49519">22420 11856 25338,'5'-43'468,"1"1"1,-2 3-1,2 10-246,6 22 350,0 6 84,9 24-561,-2 4-1195,1 12 0,0 4 1094,-6-10 1,0 1 81,5 16 1,1 1-38,-5-11 0,0 4-57,-4-1 0,1 5 0,-1 3 0,-3-2-179,0 12 1,-3 0 0,-1 2-578,1-8 0,0 2 1,-2 0-1,-3-3 500,-5 7 0,-4-3 1,-3-5-214,-8 7 1,-6-5-1369,-4 0 1,-6-2 1841,4-13 1,-2-1 0,2-4 0,5-4 0,0-3-1,-2-1 1,0 1 0</inkml:trace>
  <inkml:trace contextRef="#ctx0" brushRef="#br0" timeOffset="56010">14058 11571 22991,'13'-48'2352,"-3"11"-2145,-11 37-50,-1 0 28,-4 1-135,-2 0-16,-6 4 100,-25 17-83,9-3-182,4-1 0,0 2 181,-9 12-369,10-4 0,1 2 324,-13 17-613,14-14 1,1 1 591,-4 14-18,2 1-2648,6 0 2469,5-1-843,7-16 0,1 2 640,0 22 0,1-10 0,4-21 0</inkml:trace>
  <inkml:trace contextRef="#ctx0" brushRef="#br0" timeOffset="60760">3893 15235 14471,'0'-7'5221,"0"2"-3290,0 5-1213,1-69-1517,3 37 1098,-1-12 1,2 1 255,5 11-102,1 2-3482,2 2 3315,-2 4 1126,6-1-1339,-10 13 33,4 0-78,-11 12 79,2 11 423,-1 1-462,0 12 3436,-3 16-3462,-6-6 0,-2 3-26,-6 24-851,-2-11 1,-2-2 846,-3 2-7,9-17 1,-1-2-1,-4 9 1,2-4 0,2-7-1,5-6 68,1-4 45,5-9 44,0-3 140,4-7-218,-1-8-39,-1-2 1703,1-9-1715,-1 0 18,1-17-15,1 5 0,1-1-19,2-24-20,-1 20 1,1-1 10,3 3 0,1 1-3394,5-19 3394,-4 18 1,2 1-9,6-12 5,2 5-5,0 4 17,9 1-17,-6 12-233,7 1 239,1 14-1,-5 3-10,7 5 5,-9 7-245,0 4 233,-1 7 7,-3 2 10,-1 5 214,-4 2-230,-1 5 5,-4 1-27,-3 21 16,-2 3 11,-3-2 3278,-1-8-3272,-2-13-6,0-12 386,-1 0-374,3-12 16,0-6 12,0-1-1,1-4 18,0-10-46,2-3 12,1-11-11,4 0 5,3-5 6,3-5-6,4-4-1324,0 8 0,2-1 1347,13-17-20,-10 17 0,3 0-1230,3 3 1,1 2 1249,15-10-15,-15 14 1,0 2 2,7 1-5,-3 5-17,-4 6 17,2 9-6,-10 7 11,2 10-27,-4 22-18,-5-3 1217,3 16-1318,-7-7-189,-3 3-342,-1 4-611,-3 2-2146,-2 3-6419,0-4 9792,-1-8 0,0-21 0,0-10 1</inkml:trace>
  <inkml:trace contextRef="#ctx0" brushRef="#br0" timeOffset="62525">5147 14988 20157,'0'-40'399,"0"0"1,1 3 0,-1 9 1770,1 19-1991,0 4-67,-1 2 663,1 2-775,2 7 17,1 1 0,2 8-6,2 2-6,-1 3-10,2 2-6,0 3-1,0 1-184,2 17-611,-1 4 74,0 0 48,-1-4-367,-3-16 1210,3-3-2925,6-1 1361,-2-10 213,6-2 78,6-20 1530,6-11-3115,1-6 3512,0-8 1014,0-8 167,2-3-1074,-2 1-50,-5 7 637,-10 13-935,-7 11-173,-1 0-134,-7 10 38,-1 2 2998,-5 10-3121,-14 16-129,-6 12-59,5-11 1,1 0 14,-9 13-12,3-3 6,8-12 482,2-1-493,0-2 11,2-2-17,-1 2 17,5-9 224,0 1 45,6-13-174,0-4-44,2-6-18,-1-6 6,1-2-5,1-5 5,3-3-3375,3-4 3398,4-2 100,13-17-205,4-1 160,2 3 18,-4 11-18,-12 18-22,-2 5-16,-3 4-40,-2 3-22,1 3-12,-3 1-5,3 5 12,3 9-18,-2 2 6,5 8 11,-4-1-11,0 0-5,0 3-1,1-2 0,0 0 6,0-1-475,3-1 470,1-1-2016,2-3 1999,4 0-12,2-4-5,3-1-6,2-3 2060,1-3-2004,0-3 6,-2-2 28,11-9-11,-2-8-34,-1-5 5,-7-7 18,-6-11-1549,-6 6 1548,1-16-5,-8 12 2285,-3-3-2246,-2 1 11,-3 1 96,-3-11-343,-2 15 258,-2-6-5,-2 21-6,1 4 3262,-1 2-3329,3 6-23,0 2-139,3 4 433,2 1-512,0 5-145,3 2-258,3 6-2745,12 15-6442,-5-6 9799,5 7 0,-11-17 0,-3-5 1</inkml:trace>
  <inkml:trace contextRef="#ctx0" brushRef="#br0" timeOffset="63066">7163 14700 20172,'31'-46'795,"-1"-1"1,-3 5-1,-6 9 1436,-12 20-1979,-5 8 365,-3 7-516,-5 9 270,-3 6-281,-5 8-2511,-5 7 2466,-4 4 17,-4 6-409,-4 2 389,5-10 0,0 0-28,5-8 0,0 0-393,-6 10 1,0-1 406,-7 13-37,11-14 1,2 0 2,-8 14-3,11-18 1,1-2 8,2 4 12,5-6-24,4-6 12,3-5 0,3-4 2843,13-4-2837,3-4-6,16-5-12,-4-2 1,3-3-76,9-1 1,5-1-448,-6 1 1,3-1 0,0 0-20,5 0 1,0-1-1,1 1-1040,3-1 1,0 0 0,-2 0-417,12-2 0,-3 1-2494,-5 2 0,-3 0 3961,8 0 1,-28 4 0,-14 2 0</inkml:trace>
  <inkml:trace contextRef="#ctx0" brushRef="#br0" timeOffset="64555">8813 14782 20163,'11'-52'836,"0"0"0,-1-1 1,-1 9-473,-3 16 196,-1-4-386,-2 20 1159,-2 2-1288,-1 8 414,0 1-448,0 25 0,-1-1 28,-2 27-28,-3-4-185,-2 6 180,-4 4-34,0 1 5,-2 2-363,2-2 100,-1 1-888,6-16 1,0 0-1827,3-10 1,0 0 2999,-1 14 0,1-3 0,2-10 0,1-2 0</inkml:trace>
  <inkml:trace contextRef="#ctx0" brushRef="#br0" timeOffset="64828">9209 14745 23565,'3'-41'353,"-1"-1"0,1 4 0,-5 10-113,-10 20 1,0 5-197,-17 11-4164,7 4 4131,-11 12 0,5 2 0,-2 3 308,6-6 1,0 3-318,-2 2 1,-1 1-3,1 0 0,0 0-171,2-2 1,1 1 176,-14 21-6,14-14 0,-1 4 17,18-13-6,7-10 3080,8 0-3063,20-7-17,1-4-16,16-1-2861,-4-4 2770,4 0-134,6 0-1054,2 0 0,2 0 346,-20 0 0,0-1-510,22 1 0,-2-1-3789,2-2 4722,3-1 1,-29 2 0,-3 0 0</inkml:trace>
  <inkml:trace contextRef="#ctx0" brushRef="#br0" timeOffset="65589">9749 14704 19076,'2'-10'4385,"0"1"-2789,-2 9-179,0 0-1372,-7 19-22,-2 4-4264,-6 18 4253,0 2-21,7-13 1,0 3-602,3 1 1,1 0 513,0-1 1,2-1-202,7 26-1114,25-5 755,-6-22-486,1-8 0,3-3-140,-1-10-292,9-1 1849,-13-11-4800,17-18 4250,-15 2 3224,13-16-2170,-20 6 369,1-3-2744,-1-4 3259,2-3-33,1-1 374,1 1 382,7-9-1456,-8 15-437,3-5 197,-13 18-96,-4 5-141,-4 3-139,-2 5-113,-1 2-89,-2 3 3105,-3 4-3133,-31 31-73,13-12-98,0 1 1,0 2 92,2 2 472,1 0-495,2 3-36,-1 9 0,0 2-2660,0-1 2682,1-1 1,2-3-9,5-16-12,1-4 18,2-4 296,1-4-275,3-4 18,0-12 61,15-31-44,-1 8 2757,14-20-2763,-4 23-1,4-1 1,2 1 17,0 1 27,10-6-27,-10 9 33,11-7-44,-19 17 5,3-1-28,-12 11 5,0 1 6,-5 5-5,0 2-6,2 3-6,0 3-10,2 3-3388,0 0 3376,2 2-16,0 0-80,1 0-66,1 0-135,0-2-879,9 2-1048,5-5 488,0-2-2627,9-4 1394,-14-7-380,6-3 3884,-10-4-2730,-2-2 2144,-1-3 1463,-3-3 1220,-2-2 320,-3-4 2352,-1-16-3237,-1 6-421,0-16 718,2-10-2824,-1 12 844,-1 15 0,0 1 249,3-13-73,0 3-79,0 4-114,-1 5-42,-1 4 168,0-4-291,-1 11-29,0-3 24,-2 10-169,-1 7 1319,0 0-1319,-1 7 29,0 0-29,0 10-102,0 1-117,0 12-156,-2 3-1025,-5 25 145,-2-7-514,2-12 1,0 0 1768,-9 23 0,7-25 0,1-1 0</inkml:trace>
  <inkml:trace contextRef="#ctx0" brushRef="#br0" timeOffset="68138">16124 14792 26194,'2'12'23,"-2"5"-90,-13 10-5767,0 3 5425,0 1-393,0 2 593,2 0-4183,2 2 4392,0 2 0,5-16 0,1-3 0</inkml:trace>
  <inkml:trace contextRef="#ctx0" brushRef="#br0" timeOffset="68289">16618 14794 21788,'-20'45'-913,"-1"0"0,0 0 0,1-2 0,1-1 0,-2-4 1029,-7 3 1,1-6 0,-1 5 0,0 1-1</inkml:trace>
  <inkml:trace contextRef="#ctx0" brushRef="#br0" timeOffset="71740">7333 14662 24491,'13'-36'342,"-1"0"0,8-21-225,-18 54-38,0 0-28,0 3-7,-1-1-55,1 2 11,-1 0 11,2 2-5,-1 1 39,-1 5 5,0-1 113,-6 11-74,0-4 1,-7 7-1,-3-3-16,-3 3-3403,-4 2 3386,-2 2-11,-3 1-1,-2 0-4,-1 1-727,-1 0 715,-1 0-274,2-1 274,2 0 5,1-1-5,4-2 6,1-2 0,2-2 5,2-3 2958,-6 3-2901,2-4-41,0-1 1,5-5 0,7-6-16,0-1 16,-3 2-34,3-1 6,-3 0-6,5-2 6,1 0 0,2-1-11,1-1 1034,1 1-1035,2-1 525,0 1-547,4 0 12,0 0-1,5 1 18,6 0-18,-1 2-3391,7 0 3380,-2 0-2268,10 2 2235,-2-1 36,27 3 9,-13-5-887,19 0 898,-8-2-17,5-3 1213,3-2-1201,1-3 4,-1-2-16,-4 0-11,-21 4 0,1 0-121,20-3-19,-5 3-140,-20 3-252,-19 2 817,-4 0-1881,-5 2-1084,0 2 2691,-2 1 0,0-2 0,0 0 0</inkml:trace>
  <inkml:trace contextRef="#ctx0" brushRef="#br0" timeOffset="72225">7578 14573 26010,'-22'-39'67,"1"13"-5705,5 44 5671,-5 5-5,-5 6 602,-7 3-591,-5 5-14,5-8 1,-3 0-32,8-6 0,-2 0 23,-5 1 0,-3 3 0,1-2 13,-8 3 1,0 0 8,-8 3 1,2-2-549,15-8 0,3-3 543,-13 6-6,28-14-23,7-3 1,5-2-23,3-2 2046,2 1-2012,0 0-1,1 1 24,0 1-35,0 1 6,0 0 735,2 6-724,1 0-16,2 1 3375,0-2-3387,-1-5 17,2 0 56,6 0 51,11 0-40,4-2-853,12-2 831,0-2-22,8-2 0,9-1-23,-10-1 0,2 0-3,-11 0 1,1 1-18,14-2 1,-1 0-12,-16 1 1,0 1-211,12-1 1,-1 1-135,-12 0 0,0 0-880,5 1 0,-1 0-3220,3 0 4464,-6 1 0,-18-1 0,-4 1 0</inkml:trace>
  <inkml:trace contextRef="#ctx0" brushRef="#br0" timeOffset="72731">7510 14628 25119,'6'-37'369,"1"0"1,3-23-319,-10 60-18,-1 0-5,-1 2 6,-2 1-12,-3 4-10,-4 2-1,-3 2-11,-2 2 22,-3 1 51,-20 16-62,12-10-198,-17 14 209,-1 1-595,6-7 576,11-8 0,-2 1-963,-6 2 0,-2 0 971,8-4 0,-1-1 3,-10 6 0,-2 0 19,1 0 1,1-2-17,12-7 0,-1 1 15,-13 7 0,3-1-21,11-6 145,-1 3-144,28-15-7,4-1 551,4 1-511,1 0 2125,6 2-2125,-1-1 5,2 1-5,1 1-12,3 1 23,-1 0 26,2 1 114,12 3-106,-4-2-12,10 0-382,-6-3 349,2-2 0,3-1-11,4 0-3285,1-1 3246,4-2-180,1 0 112,-11-1 0,1 0-2465,20 0-803,-7 0 0,0 0-6490,5 0 9515,-20 0 0,-4 0 1,-10 0-1,-8 0 0</inkml:trace>
  <inkml:trace contextRef="#ctx0" brushRef="#br0" timeOffset="74500">3598 16916 5739,'0'0'0</inkml:trace>
  <inkml:trace contextRef="#ctx0" brushRef="#br0" timeOffset="76884">3817 16601 14717,'0'-5'7063,"0"0"-3741,0 5-3177,3-39-44,-2 29-16,3-29-29,-4 39 700,0 0-689,0-4-22,0 1-12,0-4 18,1 3 72,-1-2-56,0 3-28,0-1 6,0 3 134,0-1-156,0 1-12,0 0 23,0-3-6,0 0 5,0-2 1,0-2 5,0 0 17,0-2 17,0 0 22,0 0-22,1 1 61,1-4-83,-1 4 117,3-4-107,-3 9-10,1-2-29,-2 5-16,1 1-1,-2 6 6,0 4-22,-3 8 28,-2 6-512,-2 5 495,-3 6 17,-2 6-34,0 5-1288,-2 4 1300,-1 3-12,0 4-5,-1-1 8,5-17 0,0 1-3,-5 16 14,6-20 0,1-3-19,-2 7-126,2-7 148,2-7 12,2-6-1,3-6 34,1-5 476,1-5-314,0-2 1224,1-12-1370,2-1-49,1-11 10,3-2 6,3-4-17,2-4-3212,1-4 3252,2-3-23,1-5-1281,1-2 1259,2-6 7,-3 11 0,2-7 0,-1 5-5,-2 6 1,0-1-2,3-5 1,1-5-1,-2 7 16,6-9-6,0 5-6,-1 5 0,2 7-17,1 5-1838,1 6 1850,1 5-1058,-1 5 1063,-2 6 1199,-2 5-1232,4 17 16,-9 1 0,3 16 6,-10 1-11,-4 6 11,-2 5 0,-3 5-6,-4-12 1,-1 0-23,-3 22 30,0-21 1,0-2-3,-3 13-11,1-6 1933,1-5-1955,2 4 21,3-16 12,1 0 17,2-17 2309,1-6-2309,0-1 253,0-4-225,1-3 1864,1-3-1909,1-7 0,1-3 0,6-17 0,-1 4 0,4-11 0,5-9-545,-2 10 545,6-11-702,-5 15 702,1 5 0,6-6 0,-5 12 0,4-4 0,-8 13 0,-1 3 0,2 4 0,-1 2 0,1 4 0,15 19 0,-10-3 0,10 17-468,-15-4 468,1 3 478,-1 4-478,-2 5 484,-4 5-484,-7-9 0,-1 1 0,-3 20-916,-1-18 0,-1 0 535,-3 14-470,2-16 0,1 0-1200,2 14-6821,3 8 8872,4-32 0,-3-13 0,0-6 0</inkml:trace>
  <inkml:trace contextRef="#ctx0" brushRef="#br0" timeOffset="77144">5307 16179 22686,'-28'-43'123,"4"13"1933,17 67-2045,-1 1 0,-3 8-1553,-3 7 1547,-2 5-8,6-27 1,0 2-1,-2 1 0,0 0 0,0 2 1,-1 0-1,-1 1 0,-1 1-28,-5 17 0,0 2-91,2-1 0,2 0 29,-1-2 1,1 1-832,6 8 1,3-6-1748,4-8-2245,4-15 1,0-4 4480,4-13 1,-2-9 0,-1-4 0</inkml:trace>
  <inkml:trace contextRef="#ctx0" brushRef="#br0" timeOffset="77394">4919 16259 25030,'44'-25'-83,"-1"1"1,0 0 0,0-1 0,10-5 0,-1 1 0,-8 9-1310,8 11 513,-3 4 879,-7 6 0,-1 1 0,-7-1 0,20 5 0</inkml:trace>
  <inkml:trace contextRef="#ctx0" brushRef="#br0" timeOffset="77599">4970 17109 18988,'47'-31'65,"-1"0"0,1 0 0,-8 4 0,-1 1 0,-2 5 599,7 3 0,-3 4-647,-7 2 0,-2 1-26,2 0 1,1 0-163,13-4 0,0 1-123,-11 4 0,0 0-316,8-2 0,-1 0-2825,11 0-6396,-11 3 9654,-10 2 1,-16 4-1,-9 1 1</inkml:trace>
  <inkml:trace contextRef="#ctx0" brushRef="#br0" timeOffset="78010">6902 16512 24447,'22'-40'110,"1"0"0,-3 3 0,2 8-138,19 14-56,-5 5-2060,18-2 1718,-9 7-436,3 1-852,3 1-2532,2 3 4246,8 0 0,-29 0 0,-1 0 0</inkml:trace>
  <inkml:trace contextRef="#ctx0" brushRef="#br0" timeOffset="78168">7122 16802 22389,'49'-21'-66,"-1"0"1,-1 1 0,-3 3-327,7 0-65,-20 8 1,0 0-603,4 0 0,1-1 1059,9-1 0,-1 0 0,3-1 0,2 1 0</inkml:trace>
  <inkml:trace contextRef="#ctx0" brushRef="#br0" timeOffset="78608">8836 16356 16922,'9'-47'691,"1"-1"0,0 1 0,-1 6 2511,-1 4-2978,-1 7-73,-4 15 1232,-3 12-1344,0 1 723,0 12-762,-1 12 2906,0 17-2901,-1 12 1,0 8-6,1-27 0,-1 0-6,-2 20 1,-2-1-386,-3-14 386,-3 0 5,-4 0-34,-3-1-3287,-1-2 3204,2-2-102,2-3-206,4-3 425,9 16 0,0-25 0,8 11 0</inkml:trace>
  <inkml:trace contextRef="#ctx0" brushRef="#br0" timeOffset="79066">9371 16206 18532,'0'-11'3831,"-1"2"-3327,1 9 443,0 0-874,-66 28-1522,36-14 1510,-11 5 1,0 0 78,10-2 73,0 0 50,-3 0 28,0 0 311,0-1-97,-12 8-287,12-6-33,-5 5-45,18-9-28,6-2-11,6-1 5,5-2 1203,4 1-1147,5-1 54,5 1-65,8 1-28,5-1-27,6 1-1887,6-1 1830,7 0-31,-6-3 1,1-1-157,23 4 123,-19-3 0,2-1-1275,3 0 1,-1 0 1005,-8-1 0,-1 0-263,11 1 0,1 1-1280,-15-3 0,-1 0 1837,5 1 0,-2 0 0,3 0 0,-4-1 0</inkml:trace>
  <inkml:trace contextRef="#ctx0" brushRef="#br0" timeOffset="79418">9665 16181 15654,'0'-6'3646,"0"2"457,0 4-4075,66-50-106,-38 38 89,13-16 1,1 4 5,-10 22-244,5-2 255,6-2-28,7-1-17,5-1-5,4 1-6,-27 2 0,0 2-40,0-1 1,1 0-87,0 1 0,0 0-188,-1 1 0,1 0-2064,10 1 1,0 0 2405,-9 2 0,-1 1 0,22-2 0,-29 3 0</inkml:trace>
  <inkml:trace contextRef="#ctx0" brushRef="#br0" timeOffset="79652">10276 16023 22419,'-2'-5'3042,"0"2"-1642,2 3-1395,-52 49 7,30 3-449,-8-12 1,2 1 405,19-5 1,5-2-1307,-4 19 1063,1 1-208,0 2-364,2-2-403,0-1-588,2-2-902,-1-2-2132,0-2-3620,-1-7 7802,1-9 0,1-14 0,1-8 0</inkml:trace>
  <inkml:trace contextRef="#ctx0" brushRef="#br0" timeOffset="79818">10008 16830 11514,'-3'-4'8010,"2"1"-1720,1 3-6061,-51-41 253,43 30-409,-35-31-17,60 38-40,6 0-4,8-3-12,32-3-84,-22 3 0,1-1-1736,2 1 1,0 0 1584,4-1 0,-1 1-244,-11 1 0,-2 1-642,2-1 1,1 1 1120,5-2 0,-2 1 0,3 0 0,-1-1 0</inkml:trace>
  <inkml:trace contextRef="#ctx0" brushRef="#br0" timeOffset="80902">7905 16321 25371,'16'-24'241,"3"4"-219,8 15-16,4-1-17,3 1-1119,3-1 1057,0 1-101,1 1 207,-2 1-1612,11 1-208,-14 1-1547,2 3-5756,-20 0 8288,-7 2 0,-4-2 0,-3-1 0</inkml:trace>
  <inkml:trace contextRef="#ctx0" brushRef="#br0" timeOffset="81150">7946 16523 26710,'32'14'481,"-6"-3"-419,19-23-1163,-11 5 1163,-1 0-46,-1 2-10,-1 0 0,-3 3 358,-3-1-313,5 2-57,-14 1-5,2 0 162,-16 0-1434,-1 0 1,-1 0 0</inkml:trace>
  <inkml:trace contextRef="#ctx0" brushRef="#br0" timeOffset="82026">13700 15773 23601,'-30'53'369,"11"-14"1,-1 8-334,3-1 1,-1 8-1,1 2 1,0-4-1218,1 1 1,0-3 0,1 3 1181,2-3 0,0 3 1,0-2-1,4-4-1098,0 10 1,4-3 1073,1-1 1,2-1-45,5-2 0,4-1-254,3-3 1,4-2 45,5-2 1,5-2-686,5-1 1,4-3-492,5-2 1,4-2 1367,13 2 0,-1-4 1,-24-13-1,-1-1 1,2-2-1,0-1 1</inkml:trace>
  <inkml:trace contextRef="#ctx0" brushRef="#br0" timeOffset="83688">15763 16178 17327,'-12'-59'930,"1"1"0,0 4 0,0 4-348,-3-10 320,0 2 1327,5 20-1989,1 8 412,5 22-641,3 14 0,3 11-5,1 9-12,1 10 0,0 9-2555,0 9 2555,-2 9-33,-1-11 0,-2 1-23,0-9 1,0 0-54,-2 15 0,0 1-201,0-17 0,-1 0-597,-2 18 0,-1-1 22,2-14 1,0-1-1529,-3 11 0,1-1-261,2-19 0,-1-2 2680,0 2 0,-1-3 0,1 3 0,-1-5 0</inkml:trace>
  <inkml:trace contextRef="#ctx0" brushRef="#br0" timeOffset="84400">15479 16742 14764,'-2'-52'1073,"1"1"1,1 4 0,0 8 404,2 12-1142,3 4-140,2 4 253,1 2-409,3 3-1262,2 1 1189,5 2-236,4 0 135,4 1-84,5-1-102,3 2-88,3 1-141,3-1-146,0 0-3671,19-5 3487,-15 3 49,11-4 197,-19 2 202,-5 2 369,4-7 359,-12 5 174,-1-4 185,-13 7 1045,-4 1-828,-2 1-49,-2 0-62,0-1 412,-1 1-603,1-2 3348,-1 0-3455,1 0-66,0-1-23,1 1-66,1 1 128,2-2-342,0 4-50,1 2-45,-2 3-11,6 5 16,-2 2-10,11 15 10,-7-2-10,2 11-18,-5-3 1,-2 0-6,-3 3-17,-2 0-5,-2 1-1,-3 1-5,-4 0-11,-10 10 56,2-12 22,-5 4 39,-1-11 29,6-10 44,-2 0 56,9-9 28,2-2-11,1-3-11,3-2-22,1-3-7,1-2-10,0-1-6,4-2-39,2 0-28,5 0-23,3 0-22,4 0-3386,28-9 3358,-13 7-359,23-6 320,-4 9-11,-10 2-23,15 1-95,-3 0 73,-14 3 11,7-2 33,-22 1 18,-3-1 72,6-14 0,-13 6 0,5-10 23,-13 12 11,-2 1 5,-1 2 17,-3 1 3321,0 0-3326,-1 3 541,0 0-519,0 3-106,0 1-34,-3 11 33,0 1 12,-1 10-17,1-2-6,1 1-5,1 9 11,1-6 0,3 6 11,26 14 40,-10-24-34,15 14 123,-2-42 190,7-33-3557,-5 12 3283,3-20 23,-19 25-40,-2 3-50,-1 0-45,-5 8-147,-5 8-323,-3 1-510,0 3 2079,0 1-1043,-1 2 0,0 0 0,1 0 0</inkml:trace>
  <inkml:trace contextRef="#ctx0" brushRef="#br0" timeOffset="84755">17212 16178 19322,'4'-8'3607,"-1"3"-3243,-3 5 952,0 0-1249,1 42 12,5-28-12,3 33 62,16-36-73,-3-5 78,22-1-72,-14-5 111,21-9-60,-23 0 32,4-7 197,-13-8-185,-8 3-17,0-10-11,-8 6-17,-2-1 0,0 0-23,-4 2-5,-1 4-22,-3 3-17,-4 5 33,-9 2-44,0 6-23,-7 2-6,3 6 12,-9 9-11,7 2-6,-4 8-11,13-3 5,4 4-11,4 0-5,3 14-17,5-8-3572,13 22 3387,3-21-2358,11 8 2067,-1-13-420,4-2-414,4-1-1217,1-4 2566,5 0 0,-18-10 0,-2-1 0</inkml:trace>
  <inkml:trace contextRef="#ctx0" brushRef="#br0" timeOffset="85390">18525 15620 18080,'21'-57'1232,"-1"0"1,-1 4 0,-2 5-148,3-11-481,-7 14-144,-5 14-1038,-4 12 740,-3 7 240,-1 9-329,-4 21 6,-3 7 16,-7 25-1092,-4 9 1041,7-24 1,-1 4 1,-2 3 1,-1 5 0,0-2-1162,-4 10 0,-1 2 1113,3-6 0,-2 4 1,1-4-12,3-9 0,0-3 0,0 1 5,0 1 1,-1 0-1,-1 3-438,-2 2 1,-2 4 0,0 0-1,1-2 390,-1 3 0,0-1 0,-1 2-60,2-3 0,-3 3 0,1 0 0,2-3-594,-1 1 0,2-3 0,0 0-229,0 0 0,1-1 0,0 2 939,-1 5 0,0 1 0,2-6 0,2-6 0,2-3 0,1-1 0,-1-1 0</inkml:trace>
  <inkml:trace contextRef="#ctx0" brushRef="#br0" timeOffset="85672">19819 15457 23993,'-24'-40'282,"0"-1"0,5 6 0,0 9-249,-5 22 1,5 11-12,-3 5-5654,0 10 5654,-4 7-5,0 9-922,-1 9 916,0 9-255,14-25 0,0 1 244,0 3 0,1 1-3,0 2 0,0 1-244,1 4 0,0 0 235,0 4 1,-1 1-9,0 2 1,0 3-69,2 1 0,-1 3 1,0-1-40,3-12 0,0-1 0,0 1 69,-1 13 1,0 2 0,1 0-1002,2-4 0,1-2 1,1 1-2096,-1-2 1,0-1-1,0 1 3139,-1 1 0,1 0 1,0-4-1,0-1 1,0-8-1,-3 1 0</inkml:trace>
  <inkml:trace contextRef="#ctx0" brushRef="#br0" timeOffset="86541">19059 17191 11066,'-9'-55'1652,"1"0"0,1 3 1,3 2-1390,6 15 0,2 3-1342,1-4 0,1 0 1233,2-1 0,2 0-28,1-1 0,1 0-42,1 2 0,3-2-3,7-11 1,5-1-107,-2 13 1,4 0 0,0 2-41,6-11 1,1 4-48,9-1 0,-2 7-246,8 6-146,-1 6-79,2 3-134,0 2-207,1 2-370,-15 6 0,1 0 428,-10 4 1,2-1-1107,20-6 1,0 0-1092,9-1 3063,-22 4 0,-2-1 0,13-4 400,-5 0-400,-2-2-239,-5 2 1056,-5 0 1412,-7 2 129,-7 2 6,-5 2-291,-6 2-539,-5 1 251,-1 3-1186,-4 0 2720,-3 2-2692,-12 0-330,0 2 923,-11 3-800,-11 6-264,9 3-2978,-12 6 2895,12-1-1059,2 1 1003,1 2-50,-5 12 33,10-7-11,-6 16 6,18-18-7,0 5 1,8-12 11,2-3 0,4-3 23,2-2 16,4-3 22,4-2 18,2-4 5,2-3 140,12-9 2784,-5 1-2509,17-16-2000,-16 8 1882,4-7-487,-11 6 487,-3 1 5,-2 0 303,2-3-386,-7 8-51,0-1-50,-7 10-85,-2 4-33,0 0 3055,-8 16-3139,2-2 5,-8 13 851,-1 10-850,3-8-12,-5 14 1,8-13-12,1 0 17,3 0 0,2-2-11,5-1 22,5-1-28,7-3 6,7-1-12,6-4 1,4-4 5,4-6 12,-1-4 10,1-7-5,-2-5 17,0-8-6,-1-4-2090,0-5 2096,-1-3 2,-10 3 1,0-2-738,12-18 749,-12 13 0,-1-1-9,-5 8 0,-1-2 23,9-17 0,0-1-519,-5 9 1,0-1 490,4-5 0,2-6 0,-2 5-1070,-2 1 0,1 1 1056,5-12 0,2-2 99,-9 17 1,0-1 0,-2 5 243,-1 2 0,-1 1-246,7-14 1,-3 4 591,-10 16-541,-3 7-44,-4 6-29,-1 5-50,-1 4 764,-3 6-804,-3 6 29,-6 9 11,-14 22-28,9-10 0,0 2 289,-1 2 1,0 1-299,-1 4 1,2 1 13,4-7 1,1 0-9,0 1 1,1 0-7,-1 0 1,1 2-788,-1 12 0,1 0 796,3-13 0,2 1-20,0 20 0,3-1-534,8 3 537,1-21 0,2-2 0,11 8-5,3-6-1491,2-5 1491,1-6-1,0-5 205,10-5-182,-9-7 1323,9-5-1312,2-14 535,-8 1-540,8-10 16,-12 3-11,-2-1-5,-3-3 204,-1-1-154,-4-1 344,1-12-366,-6 7-12,-1-8 12,-6 12-12,-2 2 12,-1 4-18,-3 1 2763,-2-1-2763,0 6 1,-2-1 1972,2 7-1984,2 2-61,-1 2-39,3 1-84,-2 2 44,3 3-453,0 6 56,0 0-229,0 3-4252,5 8 173,-1-7 4840,3 7 0,-4-15 0,-1-1 0</inkml:trace>
  <inkml:trace contextRef="#ctx0" brushRef="#br0" timeOffset="87162">21558 15665 25057,'2'-34'260,"1"0"1,1-19-216,-6 51 11,2 2-39,1 6-6,1-1 6,2 7 17,0-1 78,5 10-51,0-1 6,4 8-5,0-2-23,3 2 28,13 19-61,4 7-402,-16-27 1,0 1 378,14 21-16,-12-15-92,-4-4 119,-2-1-16,-6-3-29,-4 6-3095,-8-9 3079,-4 1-51,-6-10-120,-5-4 19,-2-2 5,-2-4-755,-16-4 308,9-5-73,-11-5-2061,12-5 2128,2-3 1649,1-3-1755,-3-17 499,12 6 73,0-12 83,13 11 124,4-2 401,5 1-172,2 1 113,4 2 105,1 1 102,0 4 61,-2 3 17,-1 3 2988,-2 3-3010,-2 3-62,-1 2 1083,-2 2-1414,0 4 331,-1 1-431,-5 6-45,0 3 6,-6 3 10,0 4 79,-11 14-89,3-3-29,-6 11-28,6-5-5,1 4-39,-1 2-23,1 3-118,4-9 1,0 1-466,-7 18-198,7-15 0,0 0-22,-6 19 0,10-23 0,0-2 0</inkml:trace>
  <inkml:trace contextRef="#ctx0" brushRef="#br0" timeOffset="87570">21898 15701 23937,'39'49'39,"-5"-7"-22,-21-26 875,1-1-864,3-3 277,0 0-311,3-4 12,-1-2 16,3-4-3047,-2 0 3087,1-5-6,1-2 302,-1-3-263,0-4 51,-1-2 10,-2-2 29,-3-4 347,6-25-246,-10 5-157,2-8-12,-11 17 6,-2 14 90,-4 0-157,0 7 3342,-5 1-3381,1 5 61,-3 3-62,-1 2 7,-2 4-23,-11 14 11,6 0-11,-5 12 6,11-5-855,2 5 872,5 3-34,3 2-264,8 3 264,3-10 0,5 2-40,7 3 1,3-1-34,-1 2 0,2-1-459,4-2 1,1-1-1326,0-3 0,-1-2-7963,12 10 9041,4 1 0,-30-26 1,-7-6-1</inkml:trace>
  <inkml:trace contextRef="#ctx0" brushRef="#br0" timeOffset="88049">22796 14950 23852,'45'6'91,"-1"0"1,-1 2 0,-7 5 14,-4 34-2184,-14-20 0,1 2 2109,1 4 0,1 1-1,1 5 1,-1 1-9,2 4 1,0 2-12,0 4 1,0 2-714,-1 2 1,0 1 684,-1 3 1,-1 1-157,-2 2 0,-1-1 130,-8-18 0,0-1 0,-2 1-51,-1 0 1,-1 0 0,-3 0-142,0 20 0,-7 1-939,-9-8 0,-7 2 1,-2-4-50,2-13 0,-1-2 0,-4 0 1223,-5 0 0,-5 3 0,0-3 0,4-7 0,0-3 0,2-6 0,-4 0 0,1 0 0</inkml:trace>
  <inkml:trace contextRef="#ctx0" brushRef="#br0" timeOffset="98154">7429 13562 21132,'24'-26'422,"0"0"1,14-16 870,-38 42-991,0 0 163,-2 3-392,-2 1 274,-11 12-319,0-3 695,-20 18-656,-2-1-56,12-9 1,-1 0-245,-15 13 247,16-11 0,1-1-8,-3 4-23,-15 19 17,20-19 5,-6 6 23,6-5-22,6-8 0,-2 2 6,9-10-12,1-3 16,1-2-10,2-2 44,1-2 102,3 0 452,0-2-321,1-4-271,2-1 4,3-8-16,1 4 6,24-24-12,-12 15 6,17-16 0,-16 16 6,2-1-6,0 0 6,0-2-1,11-10 12,-6 5-3398,7-6 3398,-9 10-11,0 1-1545,-2 2 1551,-1 3-278,-2 1 277,-4 4-5,-2 2 10,-4 3 2500,-3 2-2511,-4 2 2180,-1 2-2191,-3 3 536,-1 3-519,-3 4 6,-1 4-17,-9 10 0,3-4 0,-6 8 6,5-8-1,0-1 6,-2 1-16,1-2 10,-2 2 12,1-2-6,-2 1 1,0-1 4,-1 1 1,0-1-6,0 0 12,-4 3-18,8-7 7,-4 0 4,13-9 12,2-3 23,3-1 274,1-1-230,2-5-28,1-1-33,3-8-12,3-2-5,3-4-12,4-2 1,4-1-6,3-1 6,3 0-1,0 2-3374,2 1 3380,-2 1-6,-2 2 12,-3 2 34,2-3-12,-9 8 0,0-1 0,-9 9-11,-3 1 3375,0 1-3408,-5 6 44,-6 7-17,-3 4-5,-6 6-11,1-2-6,-4 1-305,-1 2 300,-2 0-72,-13 13 54,8-8-38,-10 10-881,12-12 527,0-2-3567,-11 10 3982,5-8 0,7-4 0,12-12 0</inkml:trace>
  <inkml:trace contextRef="#ctx0" brushRef="#br0" timeOffset="127524">7231 15632 20496,'-43'2'381,"8"0"344,36-2-669,2-1 211,1-1-234,5-2-5,1-2 111,18-7-173,11-6-3,-11 7 1,3-1-73,2 0 0,1-1 58,21-6 18,-5 0 5,-19 8 22,-4 1 12,-3 2-17,-6 2 16,-5 2-16,-5 2-141,-4 2 107,-12 7 28,-2 0-11,-23 15 23,5-6 462,-13 8-491,-12 2 6,9-3-239,15-9 0,-2 1 278,-4 0 1,1-1-7,-20 8 6,18-8 1,0-1 21,-15 6 1,3-2 36,10-2 0,0 1-2,-6 1-24,12-4 1,3 0 39,9-4 79,5-3-113,8-2-5,3-2-11,5-1-1,3-1-16,4-2 11,7-2-6,5-3-5,5-2 22,24-8-33,-19 7 0,2-1-1447,1 1 1,0-1 1443,1 1 0,0-1-12,1-1 1,0 1-2266,18-7 2268,-20 7 1,0 0-132,26-11 154,-18 6-23,10-3 1,-22 9-6,1 1 2239,-13 4-2189,-1 1 3280,-13 4-3285,-2 1-3126,-11 2 3081,-3 2 11,-13 3-1140,-3 4 1134,-5 3-248,-6 4 248,-4 0-753,-3 2 759,-2 0 0,2-1 1162,17-8 1,0 1-1202,-13 6 0,3-2 1412,24-7-1384,13-7 490,2-1-429,9-1 1408,2-2-1436,10-2-10,3-3 4,4-3-16,22-11-140,-8 3 0,3-1-645,-9 3 1,1 0 260,11-5 0,-2 1-5215,8-2 5739,-23 10 0,-1 0 0,3 1 0,-3-1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3:54:23.699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918 1351 23055,'-29'-19'-763,"0"1"0,-17-14 1305,46 23-744,2-2 1236,9-9-906,2 1-2,11-5 454,-1 6-684,6 2 481,1 3 180,4 1 131,16 3-173,-11 4-414,11 1-308,-8 11-113,-14 0-58,4 7-61,-17 1-227,-3 1-188,-5 3 1537,-3 1-1052,-3 1 289,-5 1 81,-3 1 37,-5 0 523,-12 10-590,4-9 27,-8 7-8,2-8-36,6-7-14,-2 0 259,5-9-250,5-4 168,-3-1 208,3-8-168,2 1-17,-2-7-34,4 2 102,-1-7-113,3 5 28,0-5-95,4 10-28,0 1 17,2 5-12,7 2-16,2 3 11,11 2 0,4 4 6,9 0-17,7 4-17,-4-4 0,2 1-499,22 6 468,-9-1 1,-1 0-1216,4 4 1210,-22-7 0,-3 1-65,-2 4-777,-10 0 822,-9-1-25,-11 1 87,-9-2 395,-10-1-378,-8 0 1105,-8 1-1111,-5-1-12,-5 0-2447,-5-1 2392,0-1-29,0-2-306,3-2 110,-9 0-61,20-4-431,-2 0-1457,23-4 2252,4 0 0,8-1 0,1 1 0</inkml:trace>
  <inkml:trace contextRef="#ctx0" brushRef="#br0" timeOffset="201">2010 1587 32767,'-24'-25'-1072,"2"5"1,28 21 0</inkml:trace>
  <inkml:trace contextRef="#ctx0" brushRef="#br0" timeOffset="625">3437 1270 32767,'34'-54'0,"-4"28"0,4 7 0,27 14 0,-17 2 0,1 0 0,-9 0 0,2 1-691,20-1 0,2-1 670,-9 2 1,-1-1 0,-5 0-1,-4 1 1,5 0 0</inkml:trace>
  <inkml:trace contextRef="#ctx0" brushRef="#br0" timeOffset="1257">3972 1158 28732,'-52'8'580,"0"0"0,5 0 0,8-1-250,16-1 171,4 2 956,3-1-1450,3 2-7,1 5 0,5-1-139,1 4-640,5-1-141,2 1-181,3 1 201,4 3-461,13 12-40,-4-5 439,8 10-451,-9-8 682,-2 3-28,-3 1-2550,-5 2 2805,-4 2 198,-7 2 99,-7 0 50,-8-2 117,-7-4-457,-19 6 1075,9-15-116,7-8 0,0-3 367,-2-3 25,-5-1-26,18-8 384,5-1-596,5-2 2937,3-2-3502,4-1-406,3-3 213,4-2 859,4-1-556,16-6 32,-2 3 432,32-12-29,-13 9-201,-11 5 1,0 1 908,17-6-300,3 1-177,-2-1-507,0 0-320,-3 0 0,-15 5 0,0-1 0,13-7 0,-10 2 0,-3 0 0,1-3-497,11-13-137,-28 19-55,1-3-216,-15 14-154,-1 2-209,-2 1 827,-1 0 151,-1 0-219,0 0 15,1 0 45,0 0 210,2 0 145,-1 2 193,2 0-138,-3 6-186,1 0 247,-1 6 3,1-1-26,0 3-2,1 2-41,0 1 142,1 1 13,0 0 14,0 6 8,0-3-21,0-1 95,0-7 58,0-10 66,0-2 59,0-3-290,5-8 124,2-2 26,6-9 13,3 0 40,6-4 118,17-16-602,-5 9 552,12-11-346,-12 15-62,14-6-130,-10 11-9,9-3-143,-16 13-19,-3 4-27,-2 4-40,-4 3 330,6 8-11,-7 1-8,3 9-116,-2 10 58,-6-5-3723,10 25 3241,-10-17-457,6 10-4472,3 1 976,-7-12-5244,4 7 9774,-12-19 1,-5-8-1,-2-5 1</inkml:trace>
  <inkml:trace contextRef="#ctx0" brushRef="#br0" timeOffset="3897">5228 1365 25634,'-41'-17'82,"1"0"0,-4 7 1,7 10-72,8 27 0,-5 13-16,17-8-7,4 3-1404,6 2 1399,3 2-5,4 0-12,5 2-27,3 0-40,5 1 0,3 2-17,0-12 0,1 1-61,14 17 86,-8-19 1,2-1-70,19 2 61,4-9 84,2-9 17,0-8 11,-5-8 6,-3-6 211,-6-6-200,-3-5 5,-4-4 29,-3-3 11,-5-1 151,1-9-79,-11 11-9,-1-5-2,-9 13-22,-4 3 45,-11 1-6,-9 5-84,-3 3 6,-4 3-2292,8 2 2292,-1 2 82,2-1-110,3 2-6,4 0-16,5-2-18,3 0 1,3 0 22,2-1 3375,6 0-3380,2 2-3404,6 0 3381,2 2 17,3 0-17,1 2 0,1 1 5,-2 0 6,-2 1-5,-1-2-6,-3 1 0,-2 0 11,4 0 0,1-2-5,1-1 0,2-3 3425,9-7-3386,-5 2-45,12-6 91,-9 2 1,2 0 359,5-2 34,-3 0-2,-3 2-2,-9 3 6,-9 3-3,-3-1-53,-1 1-10,-1-1-361,-2-2-262,0 0 10,0-3-83,-1-4-64,0 0 30,-1-6-61,0 2 26,-1-2 64,-1-2 156,0-3-16,-2-11 68,0 7 31,-3-8 67,-3 4-38,0 9 0,-5-5-12,2 11 5,0 2 53,-3 3-12,0 1 45,-9 1-44,9 4-1,-3 0-11,10 3 1,4 1-18,2 1 17,3 0-11,0 1 0,2 1-11,2 1 11,3 2-3392,5 0 3392,5 0 11,3 0-11,19 1-11,-6-2 11,13 1-11,-13-3 16,0 0 1,10-1 0,-12-1-18,8-1 906,-15-1-906,-1-2 29,8-6 6,-4-1-2578,-2 0 2560,-8 1 12,-8 6 17,-4 0 1667,-1 2-1685,-2 0 91,0 2-107,-1 3 11,1 3-17,-2 6 1,1 2 5,-1 4 3392,0 16-3409,1-6 11,0 11-3397,3-10 3370,1 0-29,3 1-61,3-1-73,1-1-84,3-2-84,0-3-135,0-2-637,8 2-24,0-8 174,11-3 488,-6-9 3481,1-7-3358,-8-4 358,3-13 163,-9 3 72,0-9 90,-9 8 582,0-9 163,-3 1-201,-4-5-516,-1 10-28,-5 5-17,1 8-67,0 1 101,-2-1-241,3 3-6,0 1-22,4 3-61,1 1-6,7 0 22,3 1 28,9 0-39,5 0-39,23 0-6,-8-1 34,17 0 33,-18-3-22,0-1 23,8-5-23,-13 1 5,5-5-1192,-18 2 1209,-4-1-22,-5-1 11,-4 0 6,-4-8 0,-6 5 0,-4-3-6,-6 7 0,-4 3 34,-14 0-994,-9 14 1,-2 3 965,-2-1-23,4 4 1,8 5-218,24 5 228,1 4 6,1 4 23,2 4-45,3 3-2197,0 3 2180,1 3-44,3-1 1177,11 19-1525,0-16-89,11 10-489,9-18 584,-4-13-157,11-1-294,-9-16-2003,22-6-1994,9-11 2810,-31 6 0,0-1 436,1-3 0,-3-2-1447,12-6 3063,-3-4 593,-2-1 1015,-5-1 733,-5-1 544,-4-1-23,-6 1-600,-6-1-1987,-4 1 1142,-3 1-283,-3 1-244,-3 1-57,-8-19-361,4 16-75,-5-11 1465,7 21-1318,-2-1-360,2 7-60,-1-1 2228,3 7-2324,2 2 28,0 16-50,4 11 16,2 25-5,2 10 2107,-2-7-2119,-1 0-5,-4-18-222,-4 11 217,0-14-1,-4 5 17,1-18 0,0-5 51,1-3-17,3-6 11,0-5-11,3-6 1221,2-5-1255,1-5 0,5-4 12,0-4-12,4-3 39,9-21-33,5-6-718,-9 19 1,1 0 728,10-17-17,-2 9-11,-9 19-865,0 3 854,0 3 22,0 3-11,12 1-5,8 6 5,1 2-517,2 10 517,-11 3 0,-2 7 1202,-2 2-1196,-3 5-12,3 15 6,-9-7 955,0 10-949,-11 7-1,-6-19-27,-3 11 27,-2-25 1,-1-4 678,3-3-662,0-3 234,2-2-239,0-3 22,2-12-33,0 0 10,5-24 18,9-10-40,0 8-10,5-3 16,-7 25 0,-1 3 11,0 4 0,-2 2-11,1 4-11,-1 0 11,1 3-6,1 0 1,0 3 5,1 2-6,0 3-28,9 10 40,-4-2 0,7 5-6,-6-4-12,1 0-72,8 4-240,19 1 139,-6-5-1199,14-2 1008,-19-11-100,1-1 51,-1-1 94,-4-4 152,-6-3-250,-1-16 418,-8 3 11,1-8 39,-5 7 29,-2 2 189,4-2 103,-6 5-175,0 1-28,-6 8-23,-5 4 1071,-2 2-1087,-5 0 409,-2 2-387,-2 2-10,-2 2 4,-7 4-95,3 1-50,2 1 33,8 0-16,8-4 0,0 0 55,4-1-16,17 3-84,-2-5 33,16 1-3408,-9-5 3408,3-1-661,12-5 661,-9-1 1,7-5 27,-15-2-22,-1-2-10,-3-3 10,-2 0-28,-2-3 34,-2 1 5,-5 0 3068,-3 1-3023,-3 3-22,-6 0 11,-2 3 971,-5 1-988,-4 2 79,-34 1-85,21 5-204,-24 3 194,33 7-7,1 4 6,5 4-5,1 2-6,2 2-11,2 5 5,2 0 6,2 16 11,2-9-11,3 9-22,6-11 11,5-2-28,5-2-34,5-1-34,5-2-44,4-3-56,3-3-202,17-4 202,3-7-559,-1-6 755,-7-7 5,-16-6 57,7-15-18,-12 3 18,3-11 21,-13 10 12,-4 1 0,-1 3 17,-3 2 0,0 4 5,-2 3 90,-1 2-123,-1 7-34,0 0-22,0 5 971,8 13-976,-2-1-1,7 12-28,-4-2 34,0 3-6,3 15-5,-5-8-703,3 10 691,-5-13 6,1-1 0,1-2 6,0-2-12,0-4 6,12 3 0,-8-11 11,10 1 6,-9-15-6,0-4 1,1-7-12,6-17 0,-2 3 11,6-12-6,-7 8 12,1 0 697,-1 4-709,5-2 12,-9 13-17,2 1 11,-11 13 6,-2 2-17,-1 4 0,-1 3 6,1 6-12,1 3 12,0 3 5,4 11 6,6 9-12,-2-8-10,7 0-23,-3-18 28,2-4-6,4-3 12,1-3 22,2-4-17,2-3-11,0-5 0,0-5-11,12-16 22,-10 2-11,8-16-1297,-12 3 1297,-1-5 22,0-8 6,-7 14 0,1-1-20,-4 10 1,0 0 2,3-8 0,-1 1 23,5-10-12,-3 6 29,-3 2-40,-5 5 62,-4 2 0,-4 5 22,-3 4 141,-12-6-236,3 15 0,-11-3 1278,9 17-1278,-2 2 0,-2 6 70,-1 6-70,-2 9 0,-1 9-3016,-1 7 3016,3 8 0,3 6-920,7 4 920,4 4-1045,13-15 1,3 0 1044,-1-8 0,3-1 0,8 12 0,4-1-275,-2-11 0,2-3 190,3 2 1,1-1-84,3 1 0,1 0-17,1 0 0,1 0-31,0-2 1,0 0-362,8 8 0,-1-1 61,-14-13 1,-1-1-4401,6 4 1,-4-3 4763,-11-9 0,-5-6 0,-12-10 0</inkml:trace>
  <inkml:trace contextRef="#ctx0" brushRef="#br0" timeOffset="4081">9143 1251 19661,'39'-20'49,"0"0"0,1-1 0,17-6 0,-2 6-510,-17 18 0,0 3 464,22 0 0,4 1 2,-22 0 1,1 1 0,1 0-54,7-1 1,2 1 0,-3-1 39,5 2 0,-4-1 324,-3-1 0,-7 0-517,-7-3-320,-2 0 381,-25-2 140,-13-4 0,4 4 0,-8-2 0</inkml:trace>
  <inkml:trace contextRef="#ctx0" brushRef="#br0" timeOffset="4542">11388 1190 32767,'14'-47'-98,"1"-1"0,-1 1 0,0 3 0,-2 1 1,0 3-517,-1-2 0,-1 3 364,-2 6 1,-1 1 65,3-16-85,-5 15 44,-3 11 365,0 12-1896,-2 6 1845,-2 13-257,-9 33-214,-2 9 346,0-8 0,-1 3-443,0 0 0,-2 0 523,-2 9 0,0 1 36,4-14 0,-1 0 0,0 1-66,-1 4 0,1 0 0,-2 1-669,0 4 1,-1 0-1,-1 0 650,0 5 1,0-1-1,-1 2-27,5-13 0,-1 0 0,1 1 0,-1 0-35,0 1 0,-1 1 0,1 0 0,-1 0-587,1 1 0,0 0 0,-1 0 1,1-1 196,-1 1 1,1 0-1,0 0 1,0-1-2821,-3 10 0,0-1 0,1-1 3160,3-7 1,-1-1 0,2-5 0,2-5-1,2-4 1,-3 6 0</inkml:trace>
  <inkml:trace contextRef="#ctx0" brushRef="#br0" timeOffset="5223">12427 1576 15946,'1'-47'490,"1"-1"0,-1 1 0,1-8 1,-4 7 2026,-8 0-2469,-3 31 1483,-9 11-1531,4 22-35,-1 7 27,7 18 314,8 1-306,2 5 3221,2 6-3235,6 4 0,1 3-1401,-3-20 1,0 0 1369,2 1 0,0 3 1,-2-2-192,-1 11 1,-3-2-368,-5 1 0,-3 1 535,2-2 1,-3-1-277,-3-7 1,-3-5 309,-9 4 28,-2-12-37,0-10 71,0-10-34,0-7 23,3-10 783,2-6-772,4-11 425,1-29-425,6 6-14,6 14 0,2-3 14,1-7 0,2-2 44,3-5 1,3-5 45,1 8 0,2-5 0,1 0 0,-2 4-46,5-14 1,0 2-38,0 6 1,1-1 0,-1 8 53,4-5-16,0 6-39,0 6-736,2 6 736,2 5 1304,1 7-1327,16-2 0,-6 12 1,14 1 32,13 16-82,-25 6 0,0 4 32,11 8 1,-1 5 301,-8 0 0,-3 2-293,-2 5 0,-4 2 5,-3 6 1,-5 3-18,-4 4 1,-6 4-2,-8-2 1,-5 4 0,-2-4 11,-2 2 1,-8-2-9,-8-8 1,-6 1 0,-1-9 5,3-12 0,-1-5-6,-10 5 0,-3-2-19,-3-6 0,1-4-922,9-3 0,0-2 880,-10 2 0,-1-3-191,2-2 1,0-4-1601,-3-9 0,2-3 1858,5 2 0,2-2 0,-16-14 0,42 10 0</inkml:trace>
  <inkml:trace contextRef="#ctx0" brushRef="#br0" timeOffset="5793">13374 1924 30188,'0'-4'-679,"0"0"1462,0 4 824,-4-11-2796,11 10 2331,2-9-646,15 14-77,5-2-419,4-2 0,4-1 0,12-8 0,-13 0 0,4-7 0,-11-12 0,-15 7 0,1-13 0,-14 12 0,-5-2 0,-3 0 0,-15-8 0,1 9-1296,-12-3 636,-12 12 692,-9 7-228,-1 2 1131,4 9 250,19 3-1185,-8 11 0,14-1 0,-3 8 0,13-3 0,4 2 0,2 3 0,5 17 0,6-9 0,8 12 0,24-1-1157,0-11 573,-7-13 1,1-1-336,21 5 168,7-2-52,-12-10 1,2-1-154,-11-4 1,2-1 900,10 2 1,1-3-161,-14-3 0,-1-2-596,1-1 1,0 0-966,0-2 0,-1 0-3693,27-3 5656,-11-3 1,-22 3-1,-12 1 1</inkml:trace>
  <inkml:trace contextRef="#ctx0" brushRef="#br0" timeOffset="6343">14372 1790 21750,'4'-12'5460,"-1"3"-5180,3-21 0,1-4 296,-4 4-364,4-9 1,-1-2 775,-13 7-6865,1 12 5612,-8-1 698,1 14-312,-3 5 426,-4 2 829,-4 5-297,-4 3 130,-2 7 355,-2 6-39,-2 4-2515,1 6 1631,1 4-489,2 4 1341,2 3-1572,11-8 0,1 2-1336,-6 18 985,10-18 0,1 1-51,7 6 0,4-1-546,3 9 512,2-13 0,4-2-609,13-5 359,6-4 369,5-3 278,6-4 254,5-4 148,-8-9 1,1-2 601,20 1-337,-18-5 1,0-2 831,14-5-573,-2-6-160,-3-4-64,-2-1-235,-5-2-93,-5-1 4,-5-1-100,-4 1-179,-6 1 352,-5 2-327,-6 1-240,-5 2-199,-3 1 1499,-4 2-1066,-6-4-1139,-1 5 820,-15-11-250,8 5-78,-1 0 209,10 4 706,6 8-483,5-2 810,9-3 601,4 1 72,11-1-1268,0 3 0,5-2 0,3 0 0,2-3 0,1-2 0,0-1 0,-1-2 0,17-9 0,-14 7 0,9-5 0,-22 12 0,-6 3 0,-5 2 0,-7 4 0,-4 3 0,-3 0 0,-3 2 0,0 2 0,0 2 0,-1 4 0,-1 3 0,-1 3 0,-3 10 0,2-4-201,-1 7 126,3-5 206,0 0-33,1 3-247,1-1-82,0 2-166,2-2-140,2 2 20,3-3-557,1 0 587,2-2-55,5 6 142,-3-8-196,5 3 172,-6-11 190,2-3 249,1-3-248,4-1-994,3-3-1301,4-1-2851,1-1 5194,-3 0 1,-10 0-1,-5-1 1</inkml:trace>
  <inkml:trace contextRef="#ctx0" brushRef="#br0" timeOffset="8116">15634 1915 31427,'-16'-41'-1787,"0"0"1,2 3 0,1 10 2956,0 18-510,5 6 170,-1-1-461,6 4 1631,1 0-1691,2 1 810,6 3-877,0 1-242,9 3 0,15 1 0,12-1 0,20-1 0,-10-3 0,-2-2 0,-6-6 0,-13-1 0,4-7 0,-17 0 0,-5-1 0,-5-2 0,-3 1 0,-5-8 0,-5 5 0,-5-3 0,-4 7 0,-4 3 0,-1 1 0,-4 3 0,-1 1 0,-2 2 0,-12 2 0,-2 4 0,1 3 0,7 5 0,14 1 0,4 3 0,2 4 0,2 3 0,4 2 0,3 5 0,2 2 0,3 2 0,3 2-811,6 0-288,4-1 170,5-1 409,3-2-1385,2-2 2030,4-4-1034,14 3 1277,-9-8-88,10-1 1,-12-10-1993,16-5 25,4-10 3396,-1-2-631,-5-9 912,-19 0-482,10-15-539,-10 4 295,8-13-1264,-12 10 0,0 0-7,-2 2-191,-2 2 403,-4 2-205,-3 4 0,-4-2 0,-4 8 0,-3-2-263,-2 9-692,-1 2 31,-2 2 370,0 2 1754,-1 1-733,-1 2 562,-1 3-1029,-1 2 0,-1 6 0,-2 3 0,1 4 0,-12 31 0,9-15 0,-7 24 0,10-24 0,2 0 0,1-1-670,2-2-2278,3-3 2286,0-4 158,1 2-10,1-11 30,1-1 1011,0-10-826,5-5 1911,-1-3-852,6-5 86,-1-3-217,1-4 14,2-3 37,6-17-296,-4 6-384,7-13-436,2-2 872,-6 11-436,7-6 0,6 5 0,-14 17 0,11-4 0,-15 18 0,0 2 0,1 5 0,0 3 0,2 6 0,2 5 0,0 4 0,0 5 0,-2 1 0,-1 2-700,-4 0 118,0 11-704,-5-10 258,-1 5 146,-4-14 276,-1-3 703,0-4-418,0-3 277,0-5 2,0-3 1052,0-3-813,0-5 226,0-4-353,0-5-9,0-3-3448,2-4 3507,2-3-380,2-4 561,2-2 99,3-1 64,2 0 115,3 1 96,1 3 124,3 3 24,-1 5 58,2 4 28,-1 4 102,14 4-1810,5 7 1904,1 5-1093,-1 7-12,-13 2 0,-2 1 0,8 11 0,-9-4 0,4 9-1486,-11-8 126,-2 0 559,1 1-536,-2-2-73,1 1-204,-2-3-1796,2 7 1323,-5-10 436,0 2 2909,-6-12-1410,1-4 3323,0-7-1890,0-3-263,1-5 1044,-1-2-1179,1 0 11,-1-1-36,2 0 25,0 1-483,1 0-342,-1 3 400,1 1 133,-2 2 188,0 2-65,0 0-714,-1 3 0,0 0 0,0 2 0,0 1 0,2 0 0,1 0 0,3 1 0,2 0 0,3 2 0,23 2 0,-12-1 0,18-1 0,-19-1 0,0-2 0,0 0 0,7-4 0,-8 1 0,2-5 0,-10 0 0,0-10 0,-5 1 0,-1-6 0,-7 3 0,-2 2 0,-4-1 0,-3 1-1200,-5 3 273,-3 1 749,-2 3 473,-3 3 438,-1 3 498,-2 2-1185,-1 2-46,-1 2 0,0 3 0,-8 7 0,10 0 0,-6 7 0,13-4 0,-1 14 0,7-6 0,2 10-242,6-9-1485,5 1 134,4-1 309,6-1 244,17 8 181,-3-9 738,0-6 1,2-1 454,10-1-59,-5-6 0,2-1 1050,21-4 339,0-4-81,-10-4-212,-1-18-1212,-21 7-159,12-23 0,-27 0 0,-2 6 0,-6-3 0,-3 22-380,0 2-1198,1 4 1048,-1 2-548,1 3 557,0 1 285,0 3 1167,1 0 316,1 4-496,2 3-155,2 5-231,1 4-21,1 5-379,-1 2 159,0 3-1066,-1 0-270,-1 2 512,-1-1 143,4 20 187,-4-20 61,3 13 81,-5-29 126,0-3 119,-2-4 326,3-4 1052,1-7-626,8-8-73,0-4-68,4-5-56,-3 4-572,10-12 0,-4 8 0,6-7 0,-9 13 0,6 2 0,-8 6 0,4 3 0,-9 6 0,-2 5 0,0 3 0,0 4 0,0 4 0,-1 2 0,2 1 0,1 2 0,1-2-612,2 0-474,1-2 701,3-2 442,18 5 316,-12-10 171,13 2 50,-17-11-79,-1-4-515,1-2-1510,-1-5 1816,0-2-1566,-1-4 1048,1-4-121,0-3-177,1-5 78,-4 2 1,2-3 33,2-8 0,2-2-802,0-1 0,0 0 963,1-3 0,0-1 341,0-2 0,0 1-132,-6 12 1,0-1 44,3-9 1,-2 2-792,1-10 666,-7 6-839,-4 8 973,-5 6 336,-4 7-853,-2 5 1440,-4 5-1246,0 3 11,-3 5-21,1 3-27,-1 2-33,1 1 1739,-7 10-1781,4 2 44,-6 11 79,5 4 275,0 5 1957,2 7-1952,2 7 1,4 6-6,3 5-12,3 5 1,6 1 8,-2-29 0,1-1-12,2 0 1,2 1-93,13 22 1,1 0-1,-7-21 1,-1 0 435,11 16 0,0-2-738,2-8-151,-2-5-326,-2-6 897,18 4 0,-25-18 0,13 3 0</inkml:trace>
  <inkml:trace contextRef="#ctx0" brushRef="#br0" timeOffset="8331">18384 1462 18896,'-49'-22'1198,"0"-1"1,5 3 0,11 5-796,23 10-61,6 3-12,11 2 18,8 0-52,13 1-55,14 1-62,14 2-1741,-4 1 1,3-1 1620,-10 0 0,1 1 8,16 0 0,1 0-1089,0 0 0,-4-2 1070,-15 0 0,-1-1-151,10 0 0,-1-1 145,-13-1 0,-2-2-423,-1-1 0,-1 1-1663,19-2-7787,-15-2 9535,-33 5 0,-4 0 1,-1 0-1</inkml:trace>
  <inkml:trace contextRef="#ctx0" brushRef="#br0" timeOffset="13290">3761 4586 23078,'-4'0'2017,"1"0"1271,3 0-2957,43-41-3586,-1 0 3337,-9 8 1,2-2-202,-7 7 0,-2 1-73,16-20 21,-20 22 0,1-1-3,1-2 0,0-1-3,0-2 0,1-1-57,1-2 0,-1-1-38,1-3 0,-1 0 4,0-2 0,0-1 156,0-1 1,-2-1-1092,0 0 1,-1-1 1199,-2 0 1,-2 1-1,-1 0 0,-2 2-400,-3 1 0,-2 2 403,-3 2 0,-2 2-701,1-23 712,-10 10 524,-4 12-535,-6 10 1720,-2 10-1765,1 7 2620,-1 8-2609,-2 10 29,-3 8 1196,-4 12-1197,-5 11 6,8-7 0,-2 8 0,1-3 0,1 0 0,1 2-264,-2 2 1,-2 5-1,4-4 261,5-3 1,3-3-7,0 3 1,2-1-1,2 0 1,2 1-6,2 15 0,2-1-811,3-13 1,1-2 804,1 11 1,4-2-26,9 12-11,7-8-70,4-7 36,6-7-67,6-8-352,5-8 190,4-7-168,5-9-328,-14-7 0,1-2-255,22-8-377,-21 2 0,-1-2-441,15-13-369,-2-3 962,-4-2-268,-6-2 801,-5 1 796,-8 1 2789,-2-19-1288,-15 20 1133,-5-16-1642,-13 30 503,-6 0-779,-2 9-100,-1 2-95,-3 1-74,0 1-66,0 2 3289,-4 3-3496,7 2 583,-3 3-730,12-4-16,1 2 215,4-3-192,4 1 21,3-1 1,6 0-12,6-3-11,5 0-22,7-3 11,5-4-11,24-11-17,-13 1-494,-16 3 1,0-1 499,9-8 78,3-13-73,-16 7 34,1-7-6,-19 11-17,-5 2 1,-4 0 44,-13 0-44,-1 6-29,-11 1 12,3 10-6,-1 2 0,-2 3 56,-8 9-45,8 1-16,-4 8 975,12-1-965,-1 14-5,7-4-508,1 10 497,7-9-6,2 1-11,2 2 28,1-2-28,3 0-130,4-2 141,4-2-28,4-2-3171,4-4 3188,7-2 12,6-6-1074,9-4 1057,9-5-1,8-7 0,-24-1 1,0 0-795,3-4 0,0-1 802,3-2 1,-1-2-3,2-1 0,0-1-349,-1-1 1,1-2 334,-2-1 0,0 0 19,-2-2 1,-2-1 5,-1 0 0,-3-2 0,-3-1 1,-2-1 7,-3-1 1,-2-1 531,-3-1 0,-3-1-546,-2-1 1,-1-1-1,-3-1 1,-1-1 16,0-16 1,-3-3 5,-3 11 0,-2-2 0,-1 2 2,1-10 1,-2 1-3,-3-1 0,-5 8 40,-7 17 817,-5 11-723,-29 22-100,18 6 2421,-20 20-2477,27 2 1265,5 9-1282,5 6 19,7-9 1,3 3-12,1 5 0,3 1 5,0 1 0,2-1-8,1 0 1,3-3-1,-1-12 1,2-2-23,7 31 17,0-1-2879,4-3 2857,-1-2-18,4-4-165,1-3 148,0-4 12,1-4-218,0-4 28,1-4-253,3-3-2510,18 0 1603,-6-11-1254,12-4 2660,-10-13 0,-19-2 0,-1-2 0</inkml:trace>
  <inkml:trace contextRef="#ctx0" brushRef="#br0" timeOffset="13440">5828 4029 21052,'-39'-3'714,"1"1"1,-22-2-676,63 2 0,9-1-22,9 1-34,9-1-61,9-1-1444,16-2 0,4 1 936,-19 2 1,2-1-518,2 0 1,5 0-1,-3 1-857,-2 0 0,-1 1 1482,9-1 1,-3 0 0,4 0 0,-2 0-1</inkml:trace>
  <inkml:trace contextRef="#ctx0" brushRef="#br0" timeOffset="13831">7911 3948 19042,'0'-4'3501,"-1"1"-1553,1 3-3357,-65-44 1622,35 32-132,-10-12 0,-4 4 115,-10 21-106,11 5-45,-17 7-17,19 4-5,1 5-12,3 2-3230,-7 20 3219,15-11-6,-2 12 965,18-14-953,6-3 5,4 0 0,7-3 12,6-2-2083,8-2 2077,6-4-758,5-4 758,3-3 6,3-5 16,2-3 1392,-1-7-1392,-1-3-112,10-17 146,-12 1 2319,6-11-2297,-16 7 45,-3-3 5,-3-3 2371,-3-1-2343,-4-2-10,-3 0-592,-2 0 597,-3 3-274,0 5 274,-2 6-23,0 6 57,0 5-163,0 7-16,-1 5-12,-2 7 1110,-2 6-1121,-1 4-11,1 4-11,-1 18 27,3-6-38,2 11-180,15 6-333,1-17 0,4 1 99,-4-6 0,1 0-27,5 3 1,1-3-877,5-3-997,2-5 2347,6-3 0,-16-9 0,0-3 0</inkml:trace>
  <inkml:trace contextRef="#ctx0" brushRef="#br0" timeOffset="14015">8687 3908 22029,'23'-37'-311,"-1"1"1,-5 3 0,3 10 1454,37 30-1810,-13 5 27,2 2-800,0 3-589,-1 3-3416,-3 1-3785,-7 0 9229,-7-2 0,-15-10 0,-6-3 0</inkml:trace>
  <inkml:trace contextRef="#ctx0" brushRef="#br0" timeOffset="14164">8949 4118 25903,'25'-6'-1686,"6"1"-11,15 1-3087,3 0-4441,-5-1 8901,-7 1 1,-17 2-1,-9 0 1</inkml:trace>
  <inkml:trace contextRef="#ctx0" brushRef="#br0" timeOffset="14897">10641 3861 16590,'17'-40'296,"-1"-1"1,0 4 0,-10 10 2422,-26 21-2602,-12 4-1705,-3 3 1611,-4 1-62,10 4-172,1 1 211,1 0-370,1 2 414,0 0-32,0 1 16,-11 3-6,-4-3 17,3-1 1719,5-4-1696,13-5 16,4 0 1,1 0-6,3-1 1810,-1 0-1833,4 0 3365,1 2-3387,3 2-6,2 2 0,2 3 6,1 0 0,0 3 0,0 1 17,1 9-11,0-4-1,2 8 7,1-5 4,0 0 1,-1 0-6,0 1 12,-1-1 5,-1 0 67,-6 9-50,-1-7 11,-7 7-11,-3-12-6,-2 0 6,-2-3-12,1-3 29,0-2 44,4-2 34,3-4-5,4-1-18,4-3-50,2-3-55,1-4-1,4-4-6,3-3-16,5-2 11,6-3 0,31-18-5,-14 14-23,-6 5 0,2 2 0,21-1 11,2 6-2688,-2 2 2677,-6 6 0,-18 8 0,-1 3 6,10 14-6,-10-1-6,7 11-2507,-13-6 2513,-1 2-203,-2 2 180,-5 1-5,-3 1-16,-5 1-471,-7 0 476,-5-1 0,-8-1 5,-6 0 12,-5-4-23,-3-3-162,-18 0-23,10-9 2065,-11-3-2339,15-10-252,3-3-382,2-3-8693,-13-21 8054,20 10 1,-6-8-1,24 19 1</inkml:trace>
  <inkml:trace contextRef="#ctx0" brushRef="#br0" timeOffset="15131">10826 3690 26099,'46'-19'101,"1"-1"0,-5 2 0,-7 4-51,-19 7 12,4 0-51,-8 2-22,2 0-191,-10 3-28,-1 2-190,-3 0-297,0 3-3976,-3 9 4693,-2 1 0,0-2 0,1-3 0</inkml:trace>
  <inkml:trace contextRef="#ctx0" brushRef="#br0" timeOffset="18666">6009 2325 19656,'-15'-44'504,"0"1"0,1 2 1,4 9-4519,9 20 4447,0 1 1331,0 3-1575,1 3 807,-1 2-1030,1 4 432,-1 4-247,0 6-38,-5 19-50,-1-1-36,-2 1 1,-1 2 3093,-9 27-3114,10-22 0,2 0-3221,-4 19 3137,16-10-255,21-11-61,6-13-362,18 3-2410,-10-17 0,1-4-5690,19 2 8501,-18-4 0,-4 0 0,-10-2 0,-10 0 1</inkml:trace>
  <inkml:trace contextRef="#ctx0" brushRef="#br0" timeOffset="18918">7054 2231 21690,'-31'-3'-183,"5"6"2938,22 38-3490,2-7 214,3 10 41,3-11-89,2 0 828,7 16-2353,3 0 328,1-1 91,-2-9-1675,-6-18 3287,-1-1 1,-4-10 0,0-2 0</inkml:trace>
  <inkml:trace contextRef="#ctx0" brushRef="#br0" timeOffset="19109">6821 2482 18625,'-5'-3'5173,"2"1"-2885,3 2-1910,29-40-386,17 29 111,-16-10 1,2 1-701,3 17 0,-1 5-284,19-2-719,2 0-558,-18 0 0,1 0-3015,17-1-3919,8 1 8955,-31-1 1,-16 1 0,-7-1 0</inkml:trace>
  <inkml:trace contextRef="#ctx0" brushRef="#br0" timeOffset="19319">7640 2243 26647,'-22'-11'-1560,"4"4"1153,17 36-277,1-3 1286,0 2-999,0 2 892,1 2-932,0 1-543,0 1 216,-1 0-320,0 1-1656,-1 11 1207,1-12 331,-1 6 85,1-17-3376,2-3-544,0-6 5002,1-2 1,-1-8-1,0-1 1</inkml:trace>
  <inkml:trace contextRef="#ctx0" brushRef="#br0" timeOffset="19573">7432 2530 26299,'38'-49'174,"-2"9"-5642,7 33 5666,-10 2-24,21-1 957,-9 3-1067,-9 0-12,-5 0 7,-22 2-103,-3 1 879,-2 0-1004,-2 0-110,-1 0-176,1 0-84,0 1-485,4 1 2467,2 1-5021,3 0-4755,2-1 8328,0-2 1,-6 1 0,-2-1-1</inkml:trace>
  <inkml:trace contextRef="#ctx0" brushRef="#br0" timeOffset="19816">8115 2145 32767,'10'21'-2117,"5"1"-4629,12-1 6760,4 4-16,4 1 1242,1 3-1266,2 2 29,-2 1-870,-4 4 937,-6 3-2367,-11 3 1212,-10 4-145,-15 4 169,-13-9 0,-7-1-27,3-6 1,-3-1-2936,-11 9 1,-1-2 4156,11-14 1,3-3 0,-5 3 0,14-12 0</inkml:trace>
  <inkml:trace contextRef="#ctx0" brushRef="#br0" timeOffset="20731">14638 2757 19904,'7'-46'765,"1"1"1,-2 4 0,-1 8-318,-4 17-190,-3 6-113,-3 5-66,-5 3-23,-2 4 39,-11 13-3398,-7 14 3348,-1 7-69,-1 11 74,8-6-352,0 4 347,-1 2-34,0 0 1,2 1 4,2-3-8,9-15 1,1 1-26,0 13 1,0 10-1016,16-21 982,5-4 2595,10-3-2657,8-1-2029,7-3 1962,8-2-174,-6-7 0,4-2-638,7-3 1,4-2-810,-7-2 1,3 0-1,-1-2 1800,18-3 0,-3-2 0,-19 1 0,-4-1 0,5-3 0</inkml:trace>
  <inkml:trace contextRef="#ctx0" brushRef="#br0" timeOffset="21014">15336 2961 22508,'-6'-8'-101,"6"0"84,21 6 232,2 1-71,3-2-12,1 1-33,3-2-15,-2 0 906,12-3-839,-12 2-28,7-1 215,-14 2-323,-1 1-3083,-1 1 3037,-2 0-702,-1 1 505,-2 1-819,4 0-433,-7 0-2308,5 2 3845,-5 0 1,-5 0 0,0 0-1</inkml:trace>
  <inkml:trace contextRef="#ctx0" brushRef="#br0" timeOffset="21376">16281 2863 21833,'-52'5'-128,"15"-2"1693,53-8-1554,4 0 7,2 0 637,4-1-646,1 2 4,3-2-81,1 2 95,0-1-3,0 0-14,0 1 356,10-1-346,-12 1 0,5 0 1145,-13 0-484,-7 2 80,-4 0 25,-7 1-105,-3 0-834,-5 1 514,3-1-246,-3 1 10,4 0-3211,1 0-533,6 0-6212,0 0 9207,5 0 0,-7 0 1,-1 0-1</inkml:trace>
  <inkml:trace contextRef="#ctx0" brushRef="#br0" timeOffset="21663">16966 2520 15907,'-5'-5'2768,"1"1"-818,4 4 1772,0 0-3135,-46-49-108,35 37-369,-34-32 210,48 50-36,8 12-92,2-3 37,7 9-428,-1-5 154,2 4 1,3 2 83,-1 0 0,0 1-272,5 4 1,1 1 232,-6-4 0,0 0 26,1 1 1,-3 0-6,10 17-53,-12-17 1,-2 1-269,-7 2 0,-6 1-98,-5 4 1,-6 3-1092,-8 11 0,-7 1-1310,0-8 1,-5-2 2827,-12 5 0,2-6 1,4-8-1,-1-3 1</inkml:trace>
  <inkml:trace contextRef="#ctx0" brushRef="#br0" timeOffset="27677">4181 5739 21433,'1'-41'483,"0"-1"1,-2 3 0,-4 10-361,-9 22 17,-30 9-45,-3 18 1,-3 6-2899,9-6 1,-2 2 2817,3 1 0,-2 4 0,4-1-1,0 2 0,3 1-539,0 1 1,1 2 532,2-1 1,2 3-144,-2 11 0,4 2 124,10-12 0,3 0-18,-2 7 1,7 1-23,15-7 1,6-4 1126,11 15-1130,-2-20 1,4-3-81,22 1-28,7-5-26,-10-12 0,5-3-22,4-3 0,2-2 657,2-1 0,-1-2-526,0-4 1,-2-1 27,-13-2 1,-2 0 33,2-1 1,0-2 13,0 0 0,0-2-144,0-1 1,-1 0 148,-1-1 1,0-3 28,9-7 0,1-3-241,-7 1 0,-1-2 395,5-10 0,-4 0-107,-16 15 1,-5 1 55,5-19-28,-24 30 416,-8 7-489,-4 3 1050,-22 13-971,-17 11-56,-3 6 1018,23-10 0,1 1-1040,-13 8 10,-7 9-49,19-8-1,-1 5 1064,24-13-1070,4-1 12,9-2 0,4-3 12,7-2-7,6-3 6,5-3-11,5-2 0,3-2-5,3-1-18,0-6 1,1-1-967,11-4 992,-11 0 0,-1-2-3,-2-4-171,-4-3 216,-6 0 22,-7 0 11,-8 0 96,-8-9-113,-8 7 1,-7-6-6,-5 10 0,-2 2-17,0 2-5,-1 2-29,1 4 12,0 2 11,-8 3 0,7 2-28,-5 5 0,8 4 1933,1 4-1977,0 5 207,0 2-796,-2 23-111,8-13-3671,8 27 4415,13-27 0,-1-5 0,0-11 0</inkml:trace>
  <inkml:trace contextRef="#ctx0" brushRef="#br0" timeOffset="28294">5325 5925 16185,'0'-7'4319,"0"2"-3424,0 5 2461,0 0-3323,-16-40-10,7 42-12,-15-24 6,9 53-1,-1 2-716,-1 3 695,1 0 5,1 1 5,1-1-10,2 1-182,2-2 193,1-2-6,2-4 6,2-6-6,3-5 5,1-6 29,1-5 27,3-3 703,2-4-691,4-4-6,4-4 201,4-5-133,15-17-333,-6 4 298,10-12 12,-12 8-11,-1 1 0,0 0-17,-1 1-11,0 2-12,-1 2 29,7-2-62,-8 9-6,5 0-16,-12 11 5,-1 4 12,0 3-23,0 4 0,0 5 282,1 4-282,-2 5 0,1 5 0,-1 2 6,-1 4-6,0 1 0,-2 2 0,-2 13-6,-2-13 6,-2 7 0,0-17-22,4 3 28,1-9-6,4 1-6,1-10 45,2-4-39,3-4 17,2-5 0,3-5-12,4-7 29,0-4 0,2-4-1538,-2-3 1566,-1-6-706,-3-1 846,5-19-74,-9 14 24,1-12 16,-9 19-23,-4 2-5,-3 4-53,-1 2 20,-2 5-12,0 4-22,-1 3 5,-1 4 1384,-1 3-1417,1 3 822,0 2-895,1 0 39,3 7-17,4 0 1,5 9 16,6 0-5,6 4-1,5 2-1230,7 2 1214,4 2 5,-7-6 1,1 2-12,16 11 8,-16-11 1,-2 3-31,10 22 22,-20-8-5,-6 9-23,-24-16-28,-8-1-55,-10-2-85,-6-3-179,5-9 0,-2-1-3132,-15 7 3064,16-8 1,0-2-1171,-9 1-1792,4-4-3445,4-3 6867,3-4 0,13-1 0,3-1 0</inkml:trace>
  <inkml:trace contextRef="#ctx0" brushRef="#br0" timeOffset="28662">6726 5921 18554,'3'-3'3602,"0"1"-555,-3 2-2958,-51 50-33,27-25-24,-1 6 0,-6 10 0,7-5-761,4 13 729,4-14 0,4-1 248,13-1-242,8-15 5,7-3 6,4-1-11,5-2 27,5-3 1,2-3-2155,1-3 2160,1-2-2513,-2-5 2519,-2-3-140,8-14 167,-11 3-14,5-10 66,-15 4-18,-2-3 28,-4-6 107,-2-19-134,-6 9-18,-2-14 1444,-5 20-1253,-20-18-191,5 24-21,-16-9 3081,12 31-3110,-3 3-28,2 4-22,0 3 795,3 4-806,4 3 11,2 5-23,3 3-61,5 3-85,2 2-245,3 1-365,5 4-504,5-1-952,6 4-2090,4 1 3488,7 7 0,-11-18 0,0 0 0</inkml:trace>
  <inkml:trace contextRef="#ctx0" brushRef="#br0" timeOffset="29337">7130 6360 23438,'20'-51'93,"-1"0"0,-1 2 1,-1 6-10,1 6-23,-2-5-16,-4 6 0,-1-1-34,-2 6 0,-1-1-3,2-11 1,0-4 8,-2-4 0,0-3 2,-1-4 1,0 0-424,-1 1 0,0 0 435,-1-5 0,-3 5 8,-2 2 14,-2 22 0,-3 3-14,-3 10-11,-5 3 1092,3 15-1120,0 6 624,-1 5-618,-1 8-6,-6 20-6,2-3 754,-3 17-748,7-6-6,7-5 1,1 4-357,3 7 1,1 3 336,1 0 0,2 1-40,1 1 1,3-2-26,1-15 1,1-2-18,1 0 1,2-2-20,0-1 0,1-1-25,1-2 0,2-2-235,17 23-220,-9-22 1,2-3-229,13 9-163,11 2-269,-18-23-313,-3-6-880,-3-4-3921,6-12 3758,-8-2 1357,3-10 1399,-9-2 2605,2-19-644,-8 7 179,3-15 1691,-6-2-2519,-3 13 1855,-2-8-1530,-4 14-528,-8 8-425,-9 3-550,-1 11 19,-10 9-231,13 4-40,-2 3 7,11 3-34,3 0 27,4 2-4,5 0 4,17 3-16,0-5 23,13 0-823,11-7 811,-10-5-11,12-3 22,-15-4-33,-3-3 67,8-10-22,-12 3 78,7-21-67,-22 14 11,0-11-3113,-10 11 3130,-2 0-11,-3 2 574,-1 3-518,-4 2 16,-1 5 45,-2 1-22,-1 3-23,0 3-5,-3 2 50,-8 2-39,-7 7-16,-22 19-102,15-1 2469,-6 15-2486,23-10-275,-2 20 259,8-9-26,6-3 1,2 1-1380,7 9 1214,7 14-100,10-18-141,7-3-133,8-3-125,6-6-240,4-4-2995,4-5 1247,1-5-498,0-3 443,0-4 2744,5-2 0,-26-3 0,-1-1 0</inkml:trace>
  <inkml:trace contextRef="#ctx0" brushRef="#br0" timeOffset="29476">8453 6175 22530,'-32'-32'-137,"-1"1"1,0 1 0,15 12 992,27 22-2732,1 2 2027,5 1 0,-7-3 1,0-1-1</inkml:trace>
  <inkml:trace contextRef="#ctx0" brushRef="#br0" timeOffset="30243">9213 6332 26575,'-4'-60'140,"5"24"0,4 3-101,11 0 1,5-17-1269,-7 6 1252,0-5-947,-1-6 941,1-6 2,-3 14 1,1-2-9,-3 12 1,0-1-837,4-12 1,1 0 824,-5 16 0,0 1 19,7-19 1,-1 0-507,-5 16 0,0 1 495,2-7 1,-2 3 2,-4 6 11,-4 20 364,-2 6-386,0 4 718,-1 2-712,-1 3-12,-2 4 12,-3 5 2187,-1 5-2193,-9 20-6,2-3 153,-6 18-141,5-5-12,0 6-2915,0 7 2918,8-27 0,0 0-3,2 2 1,0 0-607,1 1 0,0 1 603,1-1 1,2 1-388,0-1 0,0-1 376,3-1 0,0 0-30,6 28-34,5-5-39,6-6 341,5-6-420,6-7-22,3-7-11,4-8-659,1-7 726,3-7 437,-1-4-331,0-9 57,-3-4-1,0-7 23,-3-5 5,-2-4 6,-1-4 17,-3-5 159,0-2-78,3-8 0,1-1-30,0-3 60,0 3 1,-3 3 6,-16 20-29,-1 1 2005,-13 14-2077,-15 4-51,-1 6 11,-14 5 3074,5 8-3096,-14 19-6,13-6-699,-6 14 705,18-9 0,6 0 0,4 0-5,4-1 5,7-3 72,10 6-66,3-11 11,24 6 11,-12-18-17,13-1-2875,-10-8 2881,1-4-34,0-4 34,-2-4 17,-2-5-102,-3-4 163,-3-4-45,-2-3 307,-4-5-329,-2-3 0,-3-21-6,-6 13 0,-1-13 23,-7 20 33,-2 4-50,-4 4 2403,-20-5-2425,7 14-12,-17-1-270,11 15 271,-2 2-2149,-1 5 2137,1 3-33,4 5-266,3 3 176,5 2-101,4 2-123,7 2 281,2 1-2841,33 24-1311,17-9 1731,-16-14 1,2-2-1326,-1-7 1,0-4 3828,10 1 0,-20-6 0,-8-3 0</inkml:trace>
  <inkml:trace contextRef="#ctx0" brushRef="#br0" timeOffset="30626">10915 5901 20513,'-56'-30'319,"1"1"0,2 1 1,5 9-135,-2 23-101,15 3 0,-2 3-59,3 5 0,1 2-20,0-1 1,2 2 0,-17 21-6,25-8-6,5-1 1805,8 0-1816,7 7 792,20-2-744,6-14 0,6-3-37,18 3-851,-13-12 0,-1-4 941,6-9 23,-3-4 999,-4-6-949,-5-5 28,-4-3 11,-4-3 0,-3-2-6,-3-1 163,-1-10-190,-4 10-373,-2-5 372,-3 16 2308,-2 3-2364,-1 5-50,0 4-22,0 2-23,1 11 0,0 4 2,-1 12-20,1 7-10,-1 11 17,0 11 0,-1-5 0,-1 3-540,1-8 0,-1 1 534,0 17 1,1 2-775,-1-13 0,2-2 771,-1 5 1,1-1-9,1 2 1,-1 0-4,0 0 1,0 1-7,1-3 1,-1 0-14,-3-3 0,-1-1-3,-2-4 0,-3-1-6,-3-4 1,-4-2-15,-2-3 0,-4-4-25,-2-2 1,-4-2-43,-1-4 0,-5-3-305,-19 0 0,-3-4 159,13-6 1,-1-2 11,-15 0 0,1-5 10,19-4 1,2-4-28,1 0 0,1-2-644,-24-16-1439,12-6 2363,9-11 0,20 19 0,5-1 0</inkml:trace>
  <inkml:trace contextRef="#ctx0" brushRef="#br0" timeOffset="33516">11718 5260 22475,'17'-39'358,"1"1"1,-1 1-1,-5 13 372,-10 22 6,-7 27 1,-6 14-591,-5 4-2063,0 6 0,-2 3 1956,3-18 0,-1-2-11,-1 3 0,0 1 391,-1 1 0,0 2-414,-8 18 1,1 1-1042,7-13 0,0 1 1024,-3 14 1,1 0-11,10-18 0,3-2-258,1-1 0,3 2 117,3 12 1,4 0 13,2-13 1,2-1-93,2 10 1,6-1-1186,10-3 1,5-2-3491,4-1 1,2-2 4106,-2-2 1,-1-3 0,-6-10-1,-5-6 1,-8-8 0</inkml:trace>
  <inkml:trace contextRef="#ctx0" brushRef="#br0" timeOffset="34169">12852 5986 20895,'7'-47'767,"0"-1"1,-1 5 0,-1 5-247,-3 0-5745,-3 7 5616,-5 5-1133,-4 5 1015,-6 3 1016,-6 6-1127,-3 4 89,-22 7-145,8 6 1999,-13 7-2039,14 6-11,1 4-11,2 4 5,2 3-27,4 4-18,3 2 7,-5 18-7,11-13 3271,-2 11-3282,13-17 6,3-3 0,3-1 0,10 5 17,2-10 45,21 6 33,9-19-39,3-5-28,2-12 56,-10-9-33,-1-5 92,9-17-48,-12 7-2166,4-13 2177,-17 11-5,-5-2-91,-3-1 57,-3 2 6,-3-1-11,-2 5 11,-1 2 5,0 5 301,0 5-323,0 6-28,0 4-28,0 4 10,-2 8 18,-3 15-28,0 4 0,-2 14 11,1-6 0,0 4-1113,0 1 1074,1 1-156,2 20-2226,1-13 2074,6 14-2536,13-4 1723,5-17-956,14 7-1525,0-22 3630,10-3 0,-21-10 0,0-3 0</inkml:trace>
  <inkml:trace contextRef="#ctx0" brushRef="#br0" timeOffset="34366">13542 5861 20123,'0'-7'3618,"1"2"-2840,-1 5 651,0 0-1407,-12 10-5,6 6-17,-9 11-22,11 4-12,2 0-162,3 19-376,9 3-254,-2-19 0,1 1-1681,3-2 1,2-2-6483,7 14 8141,-2-12 0,-13-24 0,-2-3 0</inkml:trace>
  <inkml:trace contextRef="#ctx0" brushRef="#br0" timeOffset="34569">13417 6143 11423,'-8'-5'4676,"1"2"-1825,7 3-1971,-61-27-141,35 17-18,-10-6 0,1 1 321,11 6-151,10 2-817,3 2 1291,13 1-1354,7 2 84,10-1-95,8 0-6,8 0-22,9 0-1358,5 1 1324,5 0-34,4 0-1712,-1 1 1,2 1 1518,-22 0 1,1-1-228,21 1 1,-2 0-1607,2-1-2794,-20-1 1,-1 0 3636,10-1 1,-2 1-1,-34 0 1</inkml:trace>
  <inkml:trace contextRef="#ctx0" brushRef="#br0" timeOffset="34784">14351 5751 27471,'-7'-33'34,"0"12"-29,5 46-10,-1 5-6,1 5-691,1 4 668,0 5-22,1 1-45,0 3-384,3-3 1,0 2-176,1 11-632,1-5 1,1-3-1330,0-10-986,2 6-1088,-4-21 4695,0-1 0,-3-12 0,0-1 0</inkml:trace>
  <inkml:trace contextRef="#ctx0" brushRef="#br0" timeOffset="34988">14278 6198 19339,'-5'-3'4794,"2"0"-2257,3 3-2514,-41-49-6,34 37-1,-27-36-16,58 48 0,1 0-50,15 0-1177,-3 0 1188,5 1-45,2 1-45,2 0-95,-2 0-168,1 0-337,-2-1-626,-2-1-1994,0 0-6072,-5 0 9421,-7 0 0,-13 0 0,-8 0 0</inkml:trace>
  <inkml:trace contextRef="#ctx0" brushRef="#br0" timeOffset="35416">14956 5386 25489,'-28'-41'612,"-1"0"0,3 4 1,7 9-373,16 21-66,2 4-56,0 1-34,1 1-62,1 5-11,3 3 51,16 23-29,3 1-703,5 6 0,3 3 678,-9-11 1,0 0-1,11 14 1,-1 0-4,-7-7 1,-1 0-9,0 0 0,1 7-63,-4 6 0,0 11 1,0 1-1,-3-5-995,-5-12 1,-1-3 0,-1 4 945,3 13 0,3 6 0,-4-1 0,-6-8-294,-10 0 1,-7-6-826,-2 0 0,-7 2 1234,-11-3 0,-8 1 0,5-5 0,11-11 0,0-2 0,-19 12 0,0 0 0</inkml:trace>
  <inkml:trace contextRef="#ctx0" brushRef="#br0" timeOffset="37030">3591 7982 9289,'33'-52'1607,"1"1"1,1-5 0,-5 6 1722,-11 8-3066,2-10 1481,-13 19-666,-7-12-931,-6 20 814,-10-6-907,-5 26-176,-6 2 36,-25 21 113,6 1 1371,3 7 0,-5 8-1388,4 6 0,-2 7 0,4-2-1058,9-13 0,3-3 0,-1 4 1052,-10 14 1,-2 3 0,10-5-4,14-14 1,4-2-1179,-8 29 1153,10-5-175,9-3 136,12-5 1,7-5 2,5-16 0,5-2 3,5-2 0,4-3-34,-2 0 1,5-2-10,5-6 0,5-4 0,-4-3 62,-6-1 1,-1-3 2,23-1 1,-2-3 27,-26-2 1,-2-2 821,28-12-794,-22 3 1,1-4 16,-3-1 0,-1-2-423,0 0 1,-2-2 464,0-7 0,-4-1 20,1-8 86,-9 9 1,-3-2 86,-2-16-134,-2 3-5,-13 11 56,-5 20-40,-14 4-111,0 7-1,-10 8-11,4 8-6,-1 8 1041,0 3-1046,2 3-17,4 2-1834,5 1 1829,6 0-12,5 2 2201,5-2-2206,7 1-387,4-3 387,8-1-6,3-2 6,6-3-6,3-3 11,3-4 6,3-4 5,0-3 2333,0-4-2327,-2-4 0,-2-3-430,18-22 446,-21 8 424,-5 0 0,-2-3-328,-3-11-50,-5-1 83,-8-9-66,-11 20 10,-1-6 1,-5 11 848,-9-3-781,-26 6-152,10 7-5,-19 11-11,9 21-3,14-2 0,1 2-961,-17 14 936,21-13 0,5 0-90,7 1-2953,6-1 2841,4 0-476,13 5 185,5-6-425,13 2 50,3-11-365,5-5-548,4-3-1099,4-3-1012,3-4-187,1-3 965,2-4 3153,7-4 0,-26 7 0,-2-1 0</inkml:trace>
  <inkml:trace contextRef="#ctx0" brushRef="#br0" timeOffset="37628">4687 7923 14365,'4'-10'6234,"0"2"-5691,9-22 0,2-4 236,1 4-2150,2-9 0,1 0 1959,-2 12-62,-3 4 552,-2 6-406,-3 4 138,-5 7-625,-2 3-79,-8 13-27,-2 3-1448,-8 11 1425,-1 3-428,-3 4 0,0 3 372,-5 11-261,4-8 1,2-1 266,1 3 0,1 12-1,7-16-10,1 8 10,9-20-10,6-3 5,11-1 5,0-7 18,8-2 521,-5-7-499,0-8 542,7-9-515,-7-1-2001,11-20 1991,-16 11-6,3-10 2069,-8 7-2063,0-2 535,1-2-496,0 0-6,2 1-2164,1 0 2158,0 5-16,1 4 2251,0 4-2290,-1 5-17,0 4 5,7 3-11,4 9-5,2 4-17,1 10-137,-5 4 137,-1 4 2858,-1 4-2858,-5 1 17,-4 2-12,-5-1-5,-3-1-671,-3-2 677,-1-1-93,-2 13 93,2-18-6,-2 9 5,2-22 432,2-4-409,1-2-11,4-3-1,2-1 714,3-4-697,13-10-3087,-3-2 3076,9-8-2268,-9 3 2268,2-3-255,-2 0 272,-1-2 28,-2-2 0,-1-1-5,-3-4 10,-1-2 63,-1-22-24,-5 13-16,0-13 0,-6 20 23,-2 5 4,-1-2-15,-1 14-28,-2 1-68,2 15 2103,-1 2-2103,2 1 3145,0 4-3145,-1 3 585,2 4-585,-1 5 0,2 5 0,2 4 0,4 4 0,5 2 0,2 3-553,3 3 546,1 0-3176,2 0 3149,1 1 17,0-3-22,0 0-253,-1-2 247,-3-2-22,-2-2 0,-4-3-1,-5-2-49,-3-3-29,-7-1-121,-3-3-64,-8 0-134,-4-3-195,-4 0 161,-2-4-3926,-24-2 1787,22-5-2955,-12-4 5593,32-2 0,4 1 0,2 1 0</inkml:trace>
  <inkml:trace contextRef="#ctx0" brushRef="#br0" timeOffset="37997">6026 7732 26402,'-32'-8'252,"4"8"-224,10 28-1061,1 3 1050,4 2 331,2 2-342,4 1 5,4-2-49,3-1 38,6-2 0,5-2 0,8-5 0,6-3 0,5-3-6,3-6 0,4-3-5,0-5 11,-1-3 6,-1-5-3135,-3-4 3141,-1-4-465,4-14 498,-11 5-299,3-11 327,-17 6 6,-2-3-1,-4-4-5,-3-4-6,-4-3 51,-8-18-57,-2 14 0,0 11 1,-3 1 6,-4 1-18,-8-4 23,-4 18-51,6 8-11,-9 2-5,9 10-23,2 4 0,1 6 103,3 3-165,3 5 2738,4 2-3241,1 15-813,6 9 168,2 1-72,6 1-4045,3-13 5344,2 3 0,-2-18 0,-2-1 0</inkml:trace>
  <inkml:trace contextRef="#ctx0" brushRef="#br0" timeOffset="38665">6653 8154 22319,'12'8'2912,"-3"-1"-2430,-9-7 1310,0 0-1680,8-69-887,-3 40 823,0-14 0,1 0 30,0 11-11,-2-5-6,-2 5 1,0-3-34,-1-23-1501,0 17 1,-1-1 1483,1 9 0,-1 1-8,1-2 0,0-2-358,1-15 1,1-1 356,0 14 1,0 0-357,2-21 1,1 3 381,1 1 17,3-4-1475,-5 33 1469,0 8 1220,-1 7-1264,-2 5 1265,0 2-1265,-1 5 906,-1 5-901,2 6-6,3 27-16,-1 1 13,0-9 1,-1 3-409,0 14 1,0 2 385,0-9 0,-1 0-22,1 17 0,0 0-1026,-1-13 1,1-2 1005,-1 1 1,1 0-24,1-2 1,0-1-125,1-3 1,1 1-42,5 7 1,1-2 95,-2-13 0,0-1-12,4 6 1,3-3-788,19 10 360,-8-17-102,8-2-190,-12-19-354,-2-6 1493,1-6-1615,-1-6-202,0-4 370,-1-4 453,-2-3 292,-4-3 1572,-4-1 1408,-6-17-880,-2 13 2405,-2-9-2774,-2 17-253,0 4 291,-3 4-201,-4-1-390,-1 6-422,-4-1 130,-6 5-259,-2 3-146,0 1-10,6 3 631,8 0-649,5 2 23,0-1 0,12 3-12,2-2 18,29 1-3415,-7-6 3420,18-2-2297,-11-5 2269,1-2-758,-2-3 764,-3-3 16,-4-3-5,-5-3 22,4-17-137,-7-7 121,-4 1 27,-10 3 1,-9 19-1,-3 2 1853,-5 5-1819,-2 4 2814,-12 0-2825,5 7 11,-9 1 1656,7 6-1482,-23 16-196,13-3-40,-17 17-277,20-6 261,2 5-1,2 5-16,5 4 0,4 3 0,6 4-28,2 3-6,7 1-101,4-1-39,7 0-165,2-17 0,3 0-187,13 15 145,-9-17 0,1-2-768,16 8-302,-1-2-1103,0-4-2325,-1-6 4890,0-3 0,-18-11 0,-2-2 0</inkml:trace>
  <inkml:trace contextRef="#ctx0" brushRef="#br0" timeOffset="38810">7918 8053 21327,'0'-5'3584,"0"1"-1281,0 4-2494,-24-54-145,18 41-425,-19-39-998,25 57 1759,3 3 0,-3-4 0,3 0 0</inkml:trace>
  <inkml:trace contextRef="#ctx0" brushRef="#br0" timeOffset="39864">8317 8116 24491,'0'3'2000,"0"0"-1154,0-3-740,-12-88-5710,10 47 5632,-3-15 0,1-3 45,10 10 1032,3-6-1080,-3 24 0,2 0-11,0-2 0,2 0-520,1-2 0,0-1 517,2 1 0,0-2 25,7-13 1,1-4-420,2-4 0,0 1 416,-4 10 1,-1 2 516,-2 3 1,-2 7-495,-9 17 212,-3 7-302,-4 9 2117,-9 16-2100,-1 6 23,-7 16-1228,2 2 1216,0 9 500,1 7-506,9-24 1,1 2-23,0 19 1,2 1-1036,0-11 1,2 1 1040,1 12 0,5 3-43,6-11 0,3 1 0,2-5-482,-1-1 1,3-2 524,1 1 0,2 1 0,0-6 923,21 8-979,2-5-81,0-7 104,1-6 16,-2-8 17,2-9 0,-2-6 11,0-9 17,-3-7-5,-2-7 1319,-3-6-1303,-4-4-151,-1-4 163,-5-3 5,-2-5-190,-2-3 218,-9 14 0,-1-1 2535,5-14-2496,-7 15 1,-2 1 10,-6 3-83,-6 7-7,-12 14-4,-6 11 1350,-8 5-1362,-20 16-9,26-7 1,0 2 93,0 0 1,2 2-97,-12 24-12,20-9 12,5-1-6,6-1 6,3-1-6,13 9 12,2-12-7,13 5 12,2-17 0,5-4 12,5-4-7,4-4-2243,2-4 2243,-1-4 1,-2-5-170,-4-4 186,-4-7-5,-6-3 11,-4-5-19,-6-2 14,-5-4 10,-4-2-2200,-5-3 2223,-5-2 51,-11-19 2029,-2 16-2108,-8-10 40,-6 17 126,-4 10-189,-1 3-5,2 13 19,5 9-181,-5 19 22,8-3-45,1 15 3289,17-8-3412,3 3-498,8 15 511,6-11-242,10 8-80,8-17-1276,28 2-1082,-20-14 1,1-2 2240,2 1 0,0-2-140,1-2 1,0-2-577,4-3 0,-2-1 1226,-10-1 0,-1-2 616,9 0 0,0-2 1204,-8-6 0,-3-1 281,13-8-948,6-10 410,-24 4-286,-4-2-17,1-13-454,-11 11 2292,-1-8-2538,-13 17-101,-4 3 612,-20 1-628,-20 8-163,11 11 0,-2 3-610,-7 7 1,1 4 558,7 0 1,2 3-6,1 3 0,3 2-189,-6 15 183,6 3-3,18-11 1,3 0 25,-2 14-22,6 11-519,32-6 536,-5-23-1,21 7 28,-10-27-6,2-4 18,2-7-83,16-13 116,-13-1 1880,10-10-1857,-19 4 5,-3-1 575,-5 0-602,-4-1 640,1-6-725,-6 6 0,-2 2 0,-6 13 251,-4 9-251,1 7 0,0 4 0,1 8 0,1 8 0,0 7 55,-2 7-55,-1 8-1241,0 8 1241,-5 8 0,1-26 0,0 1 0,-3 4 0,0 1 0,-1 4 0,0 1 0,0 2 0,0 4 0,1-1 0,0 4 0,0-1-943,0-12 1,1-1-1,0 2 943,-1 11 0,-1 3 0,-2-1 0,-3-2 0,-2 0 0,-1-3-792,-3 7 1,-3-2 755,2-9 1,-2 0 0,-1-4-16,-5-2 1,-2-6-3,0-2 0,-5-5-173,-6-9 0,-6-3 0,2-4-49,3-3 1,-1-4-327,-1-3 0,-4-2 1,7-6-302,6-9 0,5-4-4014,1-1 1,2 0 4789,-16-18 1,21 17 0,9 7 0</inkml:trace>
  <inkml:trace contextRef="#ctx0" brushRef="#br0" timeOffset="40537">11164 7618 21381,'22'-55'984,"0"0"0,-1 4 0,-3 3-306,1-10-162,-7 10 65,-7 13-290,-8 10-95,-4 8-20,-7 8-81,-2 5-34,-5 9 12,-2 8-2891,-3 11 2902,0 10 40,-1 11-40,3 10-48,12-22 0,1 1-2,1 5 0,0 0-26,2 4 0,0 1-921,1 3 1,1 1 909,1 2 0,2 1-503,0 1 1,1 1 468,2 0 1,2 0-43,2 1 1,2 0-68,4-1 1,3 0-102,2-1 1,7 0-294,3-8 0,6 1 1,3-2-1136,5-3 1,3-1-1,2-1 1675,4 2 0,2-1 0,-3-5 0,4 0 0,-4-7 0,9-2 0</inkml:trace>
  <inkml:trace contextRef="#ctx0" brushRef="#br0" timeOffset="42370">12491 7723 12082,'-3'-62'943,"-1"0"0,2 12 0,-3 7 1958,-10 2-2638,-2 22-84,-2 7-61,-5 5-1112,-4 4 1050,-5 8-16,-6 5 274,-4 10-269,-4 7 1641,-2 6-1675,1 5-1804,1 4 1787,5 1 1,5 2 420,19-14 0,1 1-432,-1 15-22,3 11 11,20-24 6,6-5 952,10-4-941,7-6 22,21-2 43,-8-8-32,15-2 0,-17-10 23,-1-2 28,-2-6 11,-4-3 11,-3-3 17,-5-3 23,-5-2 10,-3-3 18,-5-2-1,-3-1 6,-3 0 12,-3 1 10,-1 1 17,-1 4 219,-1-3-224,-1 8 2699,-1 1-2767,1 10 1635,1 3-1831,0 2 40,1 5 22,0 3 326,0 7-303,2 3-35,0 5-16,5 4-3554,7 18 3403,-1-9-382,6 13 118,-3-14-269,-1 1-391,-1-1-807,-1 0-2201,-3 0 3566,0 3 0,-5-18 1,0-1-1</inkml:trace>
  <inkml:trace contextRef="#ctx0" brushRef="#br0" timeOffset="42872">13207 7338 24469,'-45'-45'627,"1"0"1,3 4-1,10 8-341,19 18-45,4 4-40,3 3-44,2 2-39,1 2-62,2 2-40,0 0-32,3 2 21,4 3 6,10 3 6,10 6 6,13 5-3410,10 7 3390,-19-9 0,1 0-6,3 4 0,1 1-557,2 1 0,0 2 565,2 3 1,-1 0 5,-1 2 1,0 2-10,-1 1 1,-1 0-23,-3 2 1,-3 2 2,-2-1 0,-3 2-22,-3-1 0,-4 1-14,-3 0 0,-4 1-146,-5 13 0,-6 1 59,-5-12 0,-3-1-951,-6 11 1,-6-2 880,-2-13 0,-5-3-371,-2-1 0,-5 1 1,0 0-2697,-3-1 0,0 0 0,0-1 2907,2 0 0,-1-2 0,3-2 0,-5 3 1,6-5-1,13-10 0</inkml:trace>
  <inkml:trace contextRef="#ctx0" brushRef="#br0" timeOffset="57661">16082 4941 15821,'0'-7'2044,"0"2"606,0 5-2208,-18 25-246,8-1-296,-15 28 251,15-16 0,0 1-938,2-5 1,0 0 850,-2 12 1,-2 4 58,0 8 1,0 0-71,2-10 0,0 0-27,2-3 0,-1 1 1,0-1-443,-1 8 1,1-2 443,0 5 0,0 1-1214,1 2 1,-1 1 1224,1 2 0,1 4-3,2-18 1,0 3-1,1 2 1,-1-3-539,1 4 1,-1-1 0,1 3 510,0-3 1,0 3 0,1 1 0,-1-4-63,1 3 1,0-3 0,0 0 61,0 3 0,0 1 1,1 0-258,-1 1 0,0 0 1,0 1 263,1-1 1,-1 0 0,0 8 7,1-11 0,-1 6 1,0 5-1,1 0 0,-1-3 1,1-4-14,-1 5 0,1-6 0,-1 1 1,1 7 6,-1-11 0,1 6 0,-1 4 0,0 1 1,0 1-1,0-3 0,0-3 0,1-6-3,-2 13 1,1-8-1,0-1 1,-1 4-9,1-9 1,0 2-1,0 2 1,-1-1-1,1-1 1,0-3-80,-2 9 1,1-3 0,0-1 0,-1 1 80,1 2 1,-1-1 0,0 1 0,1 0-3,-1 0 0,0 1 0,0 0 0,0 0 2,0 0 1,-1 1 0,1 0 0,0 1-8,-1 0 1,1 0 0,-1 0 0,1 0-6,0-11 1,0 0 0,0 0 0,1 0 0,-1 0-2,0 1 1,0 0 0,0 0-1,1 0 1,-1 0-2,0 1 1,0-2-1,0 1 1,-1 2 0,1 3 5,0-4 1,-1 3-1,1 2 1,-1 1 0,0-1-1,1-1 1,0-2 2,-2 8 1,2-3-1,-1-1 1,0 2-1,0 2 10,1-9 1,0 2-1,-1 0 1,1 1-1,-1 2 1,1 1-1,0 0 4,0-4 1,1 2 0,-1 1 0,0 1-1,1 0 1,0 0 0,-1-2 0,1-2-1,1-2-8,-2 5 0,1-3 1,1-3-1,-1 0 0,0 3 1,0 3-5,1-6 1,-1 4 0,0 2 0,0 2 0,0 0 0,0-1 0,1-2 0,0-3-1,0-5 3,0 10 0,0-5 0,1-3 0,-1-1 0,1 1 1,0 2 0,0-1 0,0 1 0,0-1 1,0 1-3,0-1 1,0 1 0,0 0 0,1-1 0,-1 1-5,0-2 1,1 1 0,0 0-1,0 0 1,-1-1-5,1 0 0,0 0 0,-1-1 0,1 2 0,0 2-8,-1 3 1,1 4-1,0 1 1,0 0-1,0-1 1,0-3-34,0-1 1,0-3 0,0-2 0,0 2-1,0 2-6,0 0 0,0 3 1,0 1-1,0 0 1,0-2-1,0-4-90,1 7 0,-1-4 0,1-1 0,-1 1-142,1-2 0,-1-1 0,1 1 1,-1 4 281,1-7 1,0 5-1,0 2 1,0-1-1,0-3 1,0-7-1,0 4 1,-1-6-1,1 3 1,0 2-1,0 0 1,0 0-1,0 1 1</inkml:trace>
  <inkml:trace contextRef="#ctx0" brushRef="#br0" timeOffset="58310">16864 9021 21556,'-3'0'1608,"1"0"-818,2 0-762,78-26-1522,-33 17 1483,11-6 0,2 0-1546,-25 11 1,-2 2 1469,4-1 1,-1 1-63,2 0 1,1 0-102,0 0 1,0 1-171,-1 0 0,0 1-174,-2-1 0,0 1-2537,26 0-5512,-12 1 8130,-13 1 1,-17-1 0,-8 1-1</inkml:trace>
  <inkml:trace contextRef="#ctx0" brushRef="#br0" timeOffset="58509">17350 9008 20495,'-13'46'-6,"0"1"0,1-3 1,3-4 1911,4 2-2169,1 4-2060,1 3 1376,2 0-761,0 3-2549,5-17 0,1 0 4257,5 23 0,1-11 0,-3-22 0</inkml:trace>
  <inkml:trace contextRef="#ctx0" brushRef="#br0" timeOffset="58877">17784 9417 19215,'-13'-41'254,"1"0"0,0 4 0,4 10 2103,6 22-2379,1 4 979,1 0-1041,1 8 651,2 2-573,4 8-56,9 14-5,-1-7-17,8 12-23,-5-10 1895,1 0-2298,19 16 303,-15-16 22,12 8 51,-19-22 67,-2-5 67,-1-4 22,1-4 40,9-14-18,-4 0 24,8-12 38,-3 4-607,2-2 680,2 2-381,1 0 936,21-5-527,-22 13 34,10-3-129,-31 16 174,-4 12-1,-14 14-212,-3 6-2643,-11 11 2609,0-6-11,-4 4 151,-1 1-185,-2 2-418,0 1 340,0 3-638,0 2 420,2 4 1505,1 2-2122,5 2-1008,5 2-4172,5-2 6099,5 5 0,5-30 0,2-3 0</inkml:trace>
  <inkml:trace contextRef="#ctx0" brushRef="#br0" timeOffset="59337">18840 9398 18432,'-28'35'72,"-1"0"1,1 0 0,-10 13 0,5 0 785,14-5 1,6-2-837,0-7 1,1 0-15,-3 11 1,1-1-9,4-12 0,0-1 0,-2 11 0,0 0 0,-4 17 8,6-23 1,1-2 1359,0 2-1373,1-7 16,2-7 11,2-8 74,2-6 1034,1-12-1113,4-7 2363,11-26-2336,1 3-218,9-19 196,-1 4-33,2-5 2,-5 11 1,1-3 0,1-6 0,1-2-461,-4 8 1,0-2 0,0 2 473,2-11 1,0 3 5,-3 2 1,-1 4 27,2-12-5,-3 8-6,-2 9-113,-2 8 135,-2 6-28,-2 7 1,-1 6-51,-1 4 800,0 4-805,0 4 1523,0 3-1495,2 1 180,3 4-175,2 5 11,3 4-17,1 7 6,1 4-11,0 6-6,1 4-16,-1 2-304,-1 1 287,2 18 39,-8-14 16,-1 10-22,-14-22 29,-5-5-12,-11-4-3294,-6-6 3305,-6-3-67,-23-4-270,-3-3 85,23-5 1,1-1-170,-15-3-95,17-6-850,18 1-2235,8-1-6241,3-1 9392,4 2 1,-1 5-1,1 1 1</inkml:trace>
  <inkml:trace contextRef="#ctx0" brushRef="#br0" timeOffset="59920">19454 9477 20000,'0'8'2066,"1"-2"-1416,-1-6 1495,0 0-1624,-24 17-313,23-14-52,-16 10-72,33-18-33,1-3-1,2-1 57,7-10-57,-7 1-11,6-6-5,-10 3-23,1 1 17,-1-1 0,-2 1 95,3-4-44,-6 7 27,-2-1 0,-4 11-5,-4 1-17,1 4-39,-2 0-11,-2 2-23,-2 0-6,-4 2 7,-4 2-12,-13 9 0,4 1 5,-9 6-27,9-1 16,1 1-5,0 3 0,2 2-3364,1 2 3363,3 1-2168,2-1 2130,4 0-85,7 7 79,6-8-5,8 3-1581,8-11 1570,5-2 1227,21-1-1211,10-6 45,1-1-6,-3-10 17,-7-8 23,-13-2 16,6-8 1938,-9-11-1843,-1-14-38,-3-1 10,-3-8-5,-9 14 5,0 0 197,5-11-124,-6 14 17,4-7-23,-7 20 1,-2 5-12,-1 2-10,-2 5-18,-2 3-56,0 3 3112,-3 3-3173,0 2-22,0 0-7,-1 6 7,1 2 10,2 8 499,1 3-492,3 5-12,6 21-693,-1-7 665,5 14-67,4 5-15,-8-26 1,1-1 5,0 1 1,0-2-138,15 22-67,-7-20-112,-1-3-196,-2-4-364,-3-2-3216,-4-1 4196,-6-5 0,-2-4 0,-4-7 0</inkml:trace>
  <inkml:trace contextRef="#ctx0" brushRef="#br0" timeOffset="60460">16876 10475 6539,'-47'0'827,"0"0"1,-1 0 0,3 0 0,1 0 0,2 0-78,-5 0 1,2 0-74,4 0 1,1 0-90,5 0 1,1 0 447,-18 0-207,14 0 1818,16 0-2249,14 0 84,39-5-236,10-1-334,-2 1 1,5 0 179,1 0 1,3 0-389,6-1 1,9-1 339,-9 1 1,9 0 0,5-1 0,-1 1 0,-5 0-377,-5 0 1,-3 0 0,0 1-1,6-1 334,-10 1 0,4 0 1,2 0-1,2-1 1,-1 1-1,-2 0 1,-4 1-411,14-2 0,-4 1 1,-2 0-1,2 1 405,-9 0 1,0 0 0,0 0 0,1 0 0,1 0-163,1 1 1,0-1 0,1 1-1,0-1 1,0 1 160,1 0 1,-1-1 0,1 1 0,2 0-1,3 0-68,-5 0 0,2 0 1,3 1-1,1-1 1,0 1-1,0-1 0,0 1 67,-7 0 0,-1 0 0,0 0 0,1 0 1,0 1-1,0-1 0,2 0 0,0 0-4,1 1 1,1-1 0,2 0 0,0 0 0,0 0 0,0 1 0,-2-1 0,-1 0 0,-2 1 3,3-1 0,-2 1 0,-1-1 1,-1 1-1,-1-1 0,-1 1 1,-1 0-14,14-1 0,-2 0 0,-1 0 0,-3 1 0,-5-1-59,6-1 1,-6 1 0,-1-1 112,-6 0 0,-2 1 0,0-2-738,1-1 0,-1 0 0,-3-2-4214,2-1 1,-3-2 4469,-5 2 0,-7 0 1,-7-4-1,-22 9 1</inkml:trace>
  <inkml:trace contextRef="#ctx0" brushRef="#br0" timeOffset="61603">19343 11436 22065,'10'-41'544,"-1"0"1,1 0-1,3-16 1,-1 7-63,1-2-84,-3 10-34,-3 9 327,-4 9-445,-1 7-100,-2 6 39,0 5-191,-1 4-33,0 8 28,-3 7 22,0 12-11,-2 11 5,0 10-11,2-6 1,0 2-427,1-9 1,1 1 422,0 11 1,-1 1 5,3-13 1,0-1-1469,-1 0 0,2 1 1443,0-2 0,1 2-25,3 11 0,0 1-147,1-2 0,0 1 169,-1 7 1,0-2 18,-1-14 1,-2-2-39,-13 24 50,2-40 5,-11-2-5,-2-33 12,6-1-12,-7-17 598,9 0-592,-1-6 1243,3-7-1238,2-7 17,3-7-28,5 29 0,1-1 8,0-2 1,0-1-1,3-1 1,1-2 10,2-21 1,1-2-789,0 16 1,0-1 775,0 7 1,-1-2-1,0 3 1,1-1 1,-2 2 5,1 3 0,0 1-86,-1 4 0,0 0 80,4-7 1,0 2-9,7-13-2007,7-6 1991,-3 30 971,18 6-997,-7 16 0,3 3 30,20 2-252,-19 5 1,-2 3 224,2 11-1401,-4 5 1367,-4 5-11,-5 5 1527,-5 5-1577,-6 4 11,-4 2 5,-6 1-5,-8-1 33,-6-1-193,-9-3 249,-7-3 29,-6-3-21,-3-9 1,-3-2-14,-10 5-62,2-6 0,1-5-129,10-7-223,-6-3-426,25-7 1054,8-4-4757,6-2 5385,9-6 1,-2 4 0,3-1 0</inkml:trace>
  <inkml:trace contextRef="#ctx0" brushRef="#br0" timeOffset="61936">20151 10806 24486,'34'28'59,"0"0"1,-2-2 0,-2-1-835,7 6 769,-13-8 0,0 2-16,11 11 0,3 13 249,-21-19-272,-6 6 39,-10-11 12,-7 2 135,-8-13-101,-18 1-3272,5-7 3260,-11-1 23,11-7 290,1-3-246,2-2 45,2-5 23,3-1 5,3-2 163,2-11-113,6-3-112,9-11-106,9 8-11,11 3-67,20 5-17,-4 7-62,16-2-84,-8 9-414,1 2-227,-13 3 0,4 1-4034,9 0 1,-1 1 3826,-10 0 0,-2 0 1,28 1-1,-51 0 1</inkml:trace>
  <inkml:trace contextRef="#ctx0" brushRef="#br0" timeOffset="62270">20864 10944 26278,'38'3'51,"-7"-2"-40,-3 8 0,-5-5-11,1-1 0,1-1 0,8-2 6,-8-3 16,11-6 17,-19 0 17,2-5-16,-11 0 16,-3-2 0,-2-2-6,-3 0 28,0-1 23,-2 2 6,-2 2 21,-4 1 46,-9 1-101,2 6-34,-6 1 6,4 5-6,-1 3-5,-1 3-1,1 3 6,0 4-5,2 3 16,-4 14-38,7-4-1,-2 11-11,10-7-261,2 2 249,4 1-21,6 2-68,7 0-221,3-8 0,4 0-395,15 13-498,-9-13 1,0-2-2254,16 7 2728,5-3 0,-23-13 0,-2-3 0</inkml:trace>
  <inkml:trace contextRef="#ctx0" brushRef="#br0" timeOffset="62771">22281 10738 24944,'30'-20'13,"0"1"0,-1 1 0,1 3-64,4 10 1,1 2-5463,21-1 5353,-17 1 1,1 1-373,18 1 507,3 1-1235,0 1-1820,-3 1-202,-5 2 3282,-19-1 0,-3 1 0,-1 0 0,6 0 0</inkml:trace>
  <inkml:trace contextRef="#ctx0" brushRef="#br0" timeOffset="62952">22752 10713 21582,'-41'4'418,"1"1"0,2-2 1,9 4 85,17 9-130,5 0-201,-3 18-134,7-9 39,0 13-263,11 7-73,1-7-438,8 13-54,-1-12-1018,0 2-215,1 1-1013,-2 0-2057,-4 0-3544,-4-5 8597,-3-7 0,-3-15 0,0-6 0</inkml:trace>
  <inkml:trace contextRef="#ctx0" brushRef="#br0" timeOffset="63402">22568 11401 11110,'-5'0'9466,"2"0"-5203,3 0-4230,-9-43-55,17 29-29,0-32-44,24 38-325,7 1 235,-7 2 1,3 0-68,18-1-180,-11-2 1,7-1 0,-7 0 140,18-5-213,-6 0 1,-5-2 329,-16-3 68,-3-2 67,-7-2 83,-3-2 85,-6 0 79,-3 1 55,-4 2 68,-3 1-492,-2 4 536,-1 1 261,-3 3 484,-3-6-756,1 8-61,-2-4-57,4 11-78,1 2 671,1 1-844,0 9 22,0 1 571,0 10-577,0 1 6,0 3-17,1 18 0,0-8 22,0 13-22,0-12-17,-1-1 12,0-1-18,-2-3 18,0-4-1,0-5 12,-2-4-17,2-5 27,0-3 18,2-4 56,-1-2 122,1-1-116,4-5-46,0-2-5,5-6 11,1-2 0,3-4 5,1-3-10,3-3 89,13-14-79,-6 10 7,9-7-24,-11 14-16,-1 4-3375,6 0 3353,-7 8-23,10 1-17,-14 6-61,14 11-6,-10-1-22,5 10-101,-4-2-112,0 5-134,-1 1-292,-2 2-414,-2 2-892,-4 1-7763,1 7 9045,-5-12 1,-1-2 0,-4-14 0</inkml:trace>
  <inkml:trace contextRef="#ctx0" brushRef="#br0" timeOffset="64594">24109 10892 24828,'-19'-27'134,"0"-1"1,-12-14-68,5 68 20,4-3-48,0 4-2925,-1 3 2897,-1 2-11,2 1 636,-6 15-686,7 2-1,3-2-319,10-7 314,12-16 11,4-2 1,8-3 4,6-2 1894,5-4-1887,6-4 5,2-4 0,3-4-2859,1-3 2875,-2-3 1,1-3-112,-3-3 128,-2-2 226,-3 0-57,9-6-73,-18 6 22,4-3-10,-21 9 3322,-3 2-3318,0 0 181,-1 1-203,-1 0-5,-1 1-6,-1 0-11,0 1-17,1 1-17,0 0-11,0 0-6,-2 0-16,0 5-17,-1-1 33,0 5-39,3 3-33,1 3 22,3 2 17,4-1 11,4-5-6,3 0-22,29 6 34,-14-7-435,21 2 435,-22-10-6,-1-1 11,-2-3 22,-3-3-205,-3-3 245,-4-4 56,0-10-67,-6 3-6,1-9 39,-6 5 50,-1-27-117,-1 17 34,0-18 27,-1 24 403,0 3-386,1 1 6,2 3 0,-1 3-6,1 2 6,0 3 17,1-2-84,1 4 221,3 1-266,0 3 0,4 3 12,1 2-24,5 1 7,7 0 10,4 3-16,5 2-6,2 4-27,14 9-679,-14-2 701,5 6-6,-20-5 0,-5 0-84,-2 12 28,-7-7-34,-2 10-3189,-7-8 3088,-4 1-2146,-2 0 1783,-2 1-29,1 0-879,1-2-1254,4 0 2744,2-1 0,2-10 0,0-2 0</inkml:trace>
  <inkml:trace contextRef="#ctx0" brushRef="#br0" timeOffset="65820">25257 11116 26094,'8'-34'67,"3"6"-45,10 24-22,-4 2 6,7-2 5,-5 1 6,-2 1-4246,4-5 4257,-5 2 859,1-4-831,-7 0 84,1-8 0,-2-6-67,-1-2 129,-4-6-85,-5 13 6,-2-2 3381,-3 10-3319,-4-1-95,-2 4-68,-1 1-22,-1 3 6,3 3 11,-8 6-17,3 0-6,-4 9-5,5-1 0,0 4 11,2 3-6,0 2-16,3 2-163,1 15 28,5-8-1080,2 10 957,7-12-72,5 0-108,5-2-1247,20 8 750,-5-12-415,0-8 1,2-3-1625,22-3 1870,-1-5 477,-6-8 486,-21-5 768,5-12 33,-11 2 1139,2-9-846,-10 5 827,5-12-963,-5 8-440,4-8 362,-6 13-352,0 1 285,0 1-85,-3 3-66,0 2-56,-3 2 262,1 2-447,-3 3-90,0 2-78,-2 4 506,0 0-624,0 9 553,0 1-525,0 9-11,0 11 11,-1 9-5,-1 1-23,-1 0-221,-1-12 193,1-1 5,-1-2-5,1-2 12,0-4 4,1-3 18,1-5 28,0-3 38,1-4 141,0-2-151,5-7 192,0-2-203,4-8 5,1 0 0,2-4 5,1-2 1,2-1-1,1-1 1,2 2 0,0 0-6,1 3-17,-1 3 6,-1 3-6,-1 4-6,-2 3-10,3 2-1,-5 2 6,3 5-11,-5 3 5,1 4-10,0 3 4,-1 3 1,-1 1 6,-1 1-1,-1 0 6,-2-1 0,0-1 6,0-2 10,-1-1-16,4 1 0,-1-3-22,5-1 33,-1-6-11,3-2 6,2-2 11,3-3-12,3-4 12,0-3-11,0-4 5,0-1-6,-2-1-10,-2-1 16,-3 1 62,1-5 5,-7 7 90,2-5-123,-8 12-6,1 0-22,-3 5-28,0 1-135,0 0 124,1 3 27,0 1-5,1 2-16,0 1 4,0 2-4,0 0-12,3 4 16,-2-4-16,1 2 23,1-4 5,-1-1 0,3-1-11,2-2-1,2 0 18,3-2 16,11-2-5,-6-2-11,8-4 11,-11-2 5,-3-2 0,-1-2-3402,-2 0 3396,-1-1 12,-1 1-11,-2 2 22,-1 0 51,-1-1-51,-2 5 12,-1-1 3447,-1 4-3448,-1 2-5,0 0 50,0 3-89,-3-1-12,0 1 1,-3 1-1,-1 2 12,-2 2-6,0 2-11,-1 1 5,1 2-11,1 1-5,0 0-6,2-1 11,0 2-33,1 1 27,2-3 1,1 2-1,1-5 7,1-2-7,0-1 12,0-3 185,0 1-163,0-7-17,0 4-5,0-6-6,0 4-28,0 0 34,0-2-11,0 2 39,0-2-45,0 2-28,0 1-23,0 0-83,0 1-101,0-1-208,0 0-285,1 0-454,1 0-879,1-2-2840,1 2-4464,0-2 9393,0 2 0,-2 0 0,-1 1 0</inkml:trace>
  <inkml:trace contextRef="#ctx0" brushRef="#br0" timeOffset="67069">26636 11165 13121,'-1'-5'4951,"0"0"1116,1 5-5967,8-8-27,-6 6-11,7-7-12,-9 9 17,2 0 1,0 0-12,3 0-12,2 0-16,3-2 0,3-1 6,3-1 5,2-1 34,0-1 0,0-2 22,-3 0 118,4-8-101,-8 3-5,2-5-18,-7 4 1,-1-1 16,-1 0 6,-2 0 174,0-5-152,-1 7-3402,-1-2 3385,0 8-2301,-2 2 2234,-2 1-22,-2 1-22,-4 0-17,-2 2 16,-3 1 1,-13 5-1,6 2-5,-8 6 2252,6 10-2274,2 4 5,3 2-22,6-1-1,9-8-21,2-1-34,2 0-12,4 0-991,4 0 930,6-1-136,6-1-38,6-1-168,6-2-812,26-1 684,-11-7 1903,15 0-1551,-20-8 140,-4-2 135,-5-4 72,-4-3 46,-5-3-1617,-4-3 1689,-4 0-1867,-3-1 1924,-3 1-501,-3-1 572,-1 2 895,-2-3-826,-1 6-13,0-1 1936,-3 8-2030,1 2 2971,0 2-3224,-1 0-2079,0 14 2069,0-3-1,0 21-5,0-1-11,0 2 11,0-2-6,-1-9 6,-1-2-5,-2-2-18,1-1 1,0-3-6,1-3 17,1-3 16,0-2 3421,1-3-3359,5-1-39,1-3 11,7-3-16,-1-4-23,6-1 22,-1-3-5,4 0 0,-1-2 28,1 2-23,0 1-11,-2 2 0,6 1-5,-3 5-12,-1 1-5,-4 4-6,-4 6 23,-4 0-6,2 4-6,-1 3-5,-2-3 17,4 2-1,-4-4 7,3-1-12,7 0 5,-2-3 1,7-1-1,-5-3 23,1-3-5,11-9-1,-5-1 6,7-8 79,0-10-913,-8 1 868,8-12 47,-11 4 0,-1-2-14,7-12-56,-7 9 1,0 0 49,0-4 3,-7 17 1,0 0 19,5-13 6,2-5-58,-10 22 69,-2 6 0,-3 5-17,-1 3-51,-2 5-27,-2 3-34,0 2 833,0 2-839,-4 6-3317,-2 1 3312,-4 9 11,-2 2-95,-3 5 89,1 6-16,-4 4-23,2 4 0,2 4-50,1 3-336,4 2 266,6-13 0,2 2-143,4 0 0,2 0 84,-1-1 0,2 0-1465,14 24 1061,-3-23-178,2-3-1532,16 8-1285,-16-19 3021,11 4 0,-24-22 0,-1-1 0</inkml:trace>
  <inkml:trace contextRef="#ctx0" brushRef="#br0" timeOffset="67271">27673 10989 19384,'-1'-3'4312,"1"1"-1422,0 2-2671,60-43-2349,-24 29 2175,2-9 0,0 3 5,-3 17-268,-12 3 291,-1 0 624,5 0-658,-4 0-44,-2 0 10,-8 0 1104,-7 0-1210,-1 2 783,-2 0-1096,-1 3-326,-1 3-1203,-4 1 1095,-7 5 0,5-7 0,-3 1 0</inkml:trace>
  <inkml:trace contextRef="#ctx0" brushRef="#br0" timeOffset="80668">19906 12445 20167,'-28'-40'392,"0"9"-330,13 29-23,-4 4 0,-4 4 12,-5 4 10,-4 5 1,-3 4 11,-5 4-23,11-5 1,-1 1-7,-14 12-30,16-12 0,1 0 1144,-4 8-1153,8-3 395,5-2-417,9-2-6,6 4 18,8-7 5,5 3-6,6-9 227,17-1-176,9-5-23,1-3 660,-1-6-637,-17-1 44,-4-3 63,-4 1 268,-3-3-40,-7 1-256,-1 0-40,-9 4-34,-2 3-16,-7 0 5,-20 10 0,-6 3-17,-14 8-1710,10-5 1,2 2 1687,-2 6-261,14-1 239,10-6-12,0 4 1,11-6-1,4 0-252,17 14 96,-1-11-168,16 10-1132,14-14-2291,13-5-515,3 0 4296,-23-6 0,-4-1 0,-6 0 0,0-2 0</inkml:trace>
  <inkml:trace contextRef="#ctx0" brushRef="#br0" timeOffset="81006">20431 12643 15827,'5'-6'7326,"0"0"-6553,-5 6 1428,0 0-2184,5-34 17,-11 31-18,1-22 12,-15 43-5,-1 2-34,-15 17-34,8-6-451,-9 11 42,-2 6-126,17-22 1,0 1-273,-5 7 1,-1 1 221,3-6 0,2-1 344,-10 10 312,11-19 86,12-17 213,4-13-68,2-2 80,3-10 60,4 1 35,0-2 805,10-13-795,-2 7-33,7-8-39,-3 13-51,1 2 185,8-2-341,-7 8-46,5 2-27,-9 9-90,-2 4 45,9 6-40,-6 3 35,7 6-63,-5 4-33,1 2-3425,-1 3 3290,0 2-806,3 15-3131,1 9 4128,-1 3 0,-7-17 0,-6-15 0</inkml:trace>
  <inkml:trace contextRef="#ctx0" brushRef="#br0" timeOffset="81286">18872 13343 22599,'-6'0'1607,"2"0"-246,4 0-1070,65-5-3336,-19 2 3148,5-1 1,4 0-20,-17 1 0,0 0-15,3 0 0,3 0 1,-1 0-37,8-2 1,2 0-16,-8 2 1,3-1 0,0 0 5,3-1 0,1 0 1,0 1-11,4-1 1,1-1 0,0 1-10,-1 1 1,0-1 0,1 0-2,-8 0 0,2 1 1,-1-1-1,-6 1 1,9-1 1,-3 0-3,14-1 0,-4-1-1,-24 3 1,-3 0-2318,27-2 2287,-11-1-11,-8 2-1299,-3 0 414,-15 2-1513,-2 1-7394,-14 2 10023,-3 0 1,-3 0 0,0 0 0</inkml:trace>
  <inkml:trace contextRef="#ctx0" brushRef="#br0" timeOffset="81735">22335 12645 18856,'5'-48'834,"0"1"1,-1 5-1,0 5-296,-1 8-67,-1 7 1341,-2 7-1526,2 5 412,-2 5-602,0 2 190,3 15-275,-1 1 11,4 30-22,-3-11-409,1 17 376,-3-11-152,-6 22-107,-1-26 1,0 0 11,0-1 0,-2 1-115,0-2 0,-1-2-3711,-5 10-207,-5 10-1288,5-17 5294,-5 9 0,12-29 0,0-2 0</inkml:trace>
  <inkml:trace contextRef="#ctx0" brushRef="#br0" timeOffset="81921">22048 12869 25079,'31'-48'56,"3"9"-81,-3 35 0,3 5-1596,20-3 1408,-5 2 1,4-1-494,-7 1 0,-1 0-308,2 0 1,-1 0-1822,-2 0 1,-2 0 2834,-8 0 0,-3 0 0,3-1 0,-2 1 0</inkml:trace>
  <inkml:trace contextRef="#ctx0" brushRef="#br0" timeOffset="82356">23212 12598 21579,'-2'-4'2963,"1"0"-387,1 4-2503,-4-4-73,2 3 6,-3-3 5,4 4 297,1 0-269,1-4-22,2-4-6,0-2 6,2-5 5,0 4-3374,-1-2 3402,0 0 12,-1 2 22,-1 1 112,0 1-107,-1 4 1,-1 0-34,0 4 56,0 0 3280,-1 6-3387,0 0-16,-1 7-17,0 1 39,-2 12 12,0-3 5,0 9-28,-3 10-419,1-8 397,-2 13-124,-1 2-22,3-10-118,1 12-150,3-17-1222,1 13 95,1-14-1719,1 7-6307,-1-21 9589,1-5 0,0-7 0,-1-3 0</inkml:trace>
  <inkml:trace contextRef="#ctx0" brushRef="#br0" timeOffset="82536">23003 12827 20039,'-4'-3'4553,"0"2"-3191,4 1-1418,43-31-515,-13 23 215,14-8 0,5 1-2295,-7 13 1,-1 3 1305,1-1 1,1 0 1344,4 0 0,-5 0 0,-9-1 0,-2 1 0</inkml:trace>
  <inkml:trace contextRef="#ctx0" brushRef="#br0" timeOffset="82902">24126 12613 20963,'0'-4'3304,"0"1"-1763,0 3-1295,-63-41-716,30 28 576,-8-10 1,-2 3-3759,3 16 3803,0 2-27,-3 2-1,2 3-50,1 2 437,-11 9-533,15-2 34,-5 6-22,20-4 11,2 9-11,9-4 224,3 7-218,10-6-1,4 0 12,9-1-23,21 7-28,-3-9 2185,15 3-2157,-8-11 6,18-5 28,-16-4 5,11-4 23,-24-6 540,3-10-434,-11 2 40,2-8 257,-9-3-208,-5 7-10,2-6-167,-7 12-63,0 2 1021,-2 4-1021,0 4 308,-2 2-308,0 3 0,0 1 0,-1 5 0,0 2 0,0 19 0,2-3 0,2 16-251,2-5 99,3 6-1007,2 5 1159,1-4 0,0-2 0,-2-3 0,6 18 0</inkml:trace>
  <inkml:trace contextRef="#ctx0" brushRef="#br0" timeOffset="89759">6938 550 32767,'-10'-39'-548,"0"0"0,1 2 0,2 11-2158,5 21 1069,2 3 735,-1 1 1110,1 15-58,0-1-18,1 14-1727,0 0 1996,3 21-51,-1-8 103,2 17-281,1 4-640,-1-11-185,3 11-260,-1-20-287,-1-4-431,1-3-2122,-2 7-4733,-2-13 8465,0 2 0,-3-21 0,0-4 0</inkml:trace>
  <inkml:trace contextRef="#ctx0" brushRef="#br0" timeOffset="89987">6732 862 20945,'-45'-14'704,"0"0"1,4 1 0,9 3-300,21 7 1056,5 1-1221,3 0 91,4-3-482,4 0 220,16-10-515,2 4 131,15-6-7,19-1-95,-7 4 234,-15 4 1,0 1 63,19-4 33,-15 5 0,2 0-4,19-3 0,-20 5 1,-2 0-219,11 1-252,-4 2-2807,-6 1 1401,-5 2-3220,-6 0 5186,-2 2 0,-13-1 0,-2 1 0</inkml:trace>
  <inkml:trace contextRef="#ctx0" brushRef="#br0" timeOffset="90270">7600 365 25965,'19'48'274,"-2"-3"-207,-5-15-11,-2 2 12,-2 1-40,-2-1-6,-2 0 23,-2-1-12,-1-2-5,-1-2 6,0-4 28,-1 4-34,0-9-6,-1 2-11,1-11-16,1-3-7,0-2-4,0-1-12,0-1-28,0 0-577,0 0-3328,0 0 3961,0 0 0,1-1 0</inkml:trace>
  <inkml:trace contextRef="#ctx0" brushRef="#br0" timeOffset="91478">15650 816 32767,'-61'-13'0,"13"3"0,51 10 0,2 0 0,-1 0 0,-1 0 0,0 0 0,-2 0 0,1 1 0,-2 0 0,2 1 0,0-1-766,0 1-1267,3-1 95,2 0 1347,4 0-4,4 0 538,5-1 94,23-2 10,-5 0-2555,17-1 2296,-12-1-176,2 0 218,0 0-8,1 1-6,-3-1 5,-4 2-714,-5-1 809,-8 1-79,-5 1 175,-7 0 1974,-6 1-1946,-3 0-12,-3 0 179,-1 0 727,-7 0-939,3 0 105,-6 0-285,1 0-117,2 0-393,0 1-974,4 1-8162,2 3 8489,2-1 1,-1 0 0,1-3 0</inkml:trace>
  <inkml:trace contextRef="#ctx0" brushRef="#br0" timeOffset="91893">16624 535 31968,'-16'-22'-2373,"3"11"1991,12 37 48,-1 22-4293,1-6 4386,1 16-14,-1-11 805,0 0-1306,0 3 311,-1-2 154,0-2 133,-1-3 156,-2 10 24,-1-7 96,-2 2-46,2-19 3179,3-10-3096,0-10 136,2-4-34,-1-1 353,2-3-242,-1-1-504,-1-2-1466,-2-3 1602,0-1 0,1 1 0,2 2 0</inkml:trace>
  <inkml:trace contextRef="#ctx0" brushRef="#br0" timeOffset="102018">18636 14433 21870,'1'-9'2252,"0"2"-1821,-1 7 482,0 0-834,0 64-2840,-3-14 2777,1 4 1,-1 3-17,-1-14 0,-1-1-25,0 4 0,-1 0-96,0 2 0,0 2-1040,0-3 0,0 3 0,-1-1 820,0 15 1,-1-3 0,1-6 0,1-5 0,-2 6 0</inkml:trace>
  <inkml:trace contextRef="#ctx0" brushRef="#br0" timeOffset="102318">18617 14558 16167,'-3'-44'505,"0"1"1,0-1 0,-1-16 0,2 6-238,5-2-83,2 8 1741,4 8-1825,2 6-429,3 8 361,2 7 589,2 7-605,3 6 1107,5 3-1130,3 7-5,5 4-6,5 7-22,2 13 0,1 4-1186,-16-11 0,0 2 1191,17 15 1,-3 2-820,-6 10 763,-8 2 17,-12-1 29,-8-3 27,-14-5 39,-10-4 29,-12-5-1,-8-6-2021,-8-3 2011,-5-5-18,-5-2-1349,-3-5 1327,0-3 592,1-2-625,5-3-40,5-2-67,10-3-961,4-5-1111,18 0-708,6-7 2920,18-1 0,-4 7 0,5-2 0</inkml:trace>
  <inkml:trace contextRef="#ctx0" brushRef="#br0" timeOffset="102645">19468 14346 17518,'0'-9'3517,"0"2"-2850,0 7 286,0 0-556,-67 0 186,31 11-502,-5-7 0,0 4 87,4 25-112,16 3-56,4 1 11,9 0-11,6-10 0,5-3 0,1 2-576,5-4 576,3 0-77,3-4 122,0-4 45,2-4 33,0-4 28,-2-4 157,5-10 430,-5 0-575,2-9-1,-6 1-10,-1-1-12,-2-2 83,-1-1-89,-2-1-11,-1-1 107,-2-7-146,-1 8 17,0-5-12,-3 12-27,0 2 22,-3 3-62,1 2-33,-2 2-23,1 2-44,-2 2-17,-1 2-56,0 3-107,0 2-212,1 5-354,1 1-627,2 2-1400,2 1-6452,3-1 9303,1-2 0,0-6 0,0-3 0</inkml:trace>
  <inkml:trace contextRef="#ctx0" brushRef="#br0" timeOffset="103061">19853 14365 18100,'0'-6'5943,"0"0"-5293,0 6 1014,0 0-1642,-39-24 1,27 28-1,-29-15-22,39 51 6,6 10-6,3 4-742,5 2 697,-2-24 1,1 0-1083,6 17 1079,-5-17 1,-1-1-60,5 8-22,-2-5 6,-3-5 0,-4-5 28,-3-4 16,-5-5 639,-5-3-673,-4-2 1086,-6-4-1208,-2-3-68,-4-2-83,-1-4-488,-9-9 488,9-2 44,-4-9 74,13 2 60,5-4 90,3-4 79,4-5-592,6-6 755,2-1 66,6-2 493,9-10-224,-6 16 29,4-4 21,-10 22-1195,-2 4 1336,-2 3-431,-3 6 251,-21 30-403,5-6-2811,-17 25 2772,8-17-356,4 0 0,0 2 194,-4 9 20,4-2 1,2 0-772,7-3-739,2 8-2258,6-15 3421,1 0 1,1-12 0,0-1 0</inkml:trace>
  <inkml:trace contextRef="#ctx0" brushRef="#br0" timeOffset="103396">20154 14781 21570,'38'-44'104,"1"0"1,-3 3 0,-5 6 2016,-10 9-1981,12-19-67,-10 8-1,7-15-10,-12 9 5,-4-2 23,0-2-6,-4-1 250,-2 2-189,-4 3 29,-2 5-1966,-3 6 1948,-3 7 163,-1 7-319,-3 5 46,0 4-46,-7 4 0,5 7 414,-6 4-414,7 5 0,0 5 0,0 5 0,0 5 0,2 6 0,0 3 0,4 7 0,0 2-130,6 7 0,2 2 93,-2-19 1,1 1-881,3 10 0,1 5 0,0-5 575,-1-12 1,1-1-93,2 10 0,1-2-720,5 7-470,-1-7 873,-1-7-6160,-4-8-56,-2-7 6967,-4-7 0,-1-6 0,-3-4 0</inkml:trace>
  <inkml:trace contextRef="#ctx0" brushRef="#br0" timeOffset="103610">20269 14558 19884,'37'-39'89,"-1"0"1,6 1 0,-2 10 2054,-3 20-2127,14 1 6,-15 1-12,-2 3 0,-4 1-11,-3 1-11,-5 1 1366,-2 0-1490,-10 1 781,-1 4-1077,-8 2 1152,-11 10-721,-3-1 0,0-2 0,2-5 0</inkml:trace>
  <inkml:trace contextRef="#ctx0" brushRef="#br0" timeOffset="108637">21238 14346 10968,'53'-15'44,"0"0"1,1 1 0,5-3 0,-2 2-93,5 6 1,-4 3-29,-20 3 1,-3 0 83,2-1 0,-1 1-163,1 0 1,-2 1-125,0-1 0,-1 0-449,29-1-235,-6 0 649,-6 1-1691,-6 1 144,-6 1 1861,-3 1 0,-18 0 0,-3 0 0</inkml:trace>
  <inkml:trace contextRef="#ctx0" brushRef="#br0" timeOffset="109287">21794 14213 13485,'15'44'-162,"-4"-2"2377,-10-12-2450,-3 2-90,-3 3-100,-3 1-987,-9 18-824,3-15 791,-6 13-701,5-19 321,0 0-628,-12 12 2409,11-20 649,-10 7 3230,13-25-2458,4-4-116,0-1 3048,4-2-3570,4 0 4010,-2 0-4653,7 2 4,2-2-4,7 2-52,2-2-23,21 0-251,14-5-61,-1-2 0,2 0-21,-14 1 0,-1-1 180,11-2 1,-2-1-3376,4-4 3367,-3-1-155,-2-3 339,10-13 68,-16 5 68,4-8 111,-21 10 96,-5 2 66,-6 2 29,-4 3 646,-3-2-680,-4 7-11,-2-3-22,-3 6-18,0 2-55,0 0-51,1 2 3189,0 2-3363,2 1 272,1 1-344,-3 10-17,2-1 6,-4 10-23,2-2-11,-1 2 0,1 2-34,0 1 45,-4 12-5,3-8 39,-2 9-45,3-13 0,1-1 0,1-3-28,2-3 39,-1-5 28,2-2 275,-1-4-113,3-5 18,3-3-23,3-6 28,4-5 236,11-16-248,-2 4-21,8-10-1,-4 10-16,1 1-17,2 2-40,3 1-5,-1 2-901,1 2 850,-2 4 23,-1 3-50,8 4-29,-9 4-3173,18 10 3129,-20 4-6,8 8-16,-12 2-410,13 23 735,-15-12-937,-3 1 1,-2-1-566,-6 2-952,1 9-7641,-4-6 8868,-2-13 0,0-2 0,-2-15 0</inkml:trace>
  <inkml:trace contextRef="#ctx0" brushRef="#br0" timeOffset="109960">23444 14292 21209,'0'-5'2302,"0"0"-291,0 5-1943,-65-12-3563,34 18 3523,-10-7 0,-2 4 207,10 19 0,5 6-218,-9 7-15,10-8 1,1 1-3,6 3-17,6-1 17,6-1-11,4-1 689,7-2-689,5-2-12,8-3-5,6-2-67,22 2-45,14-6 119,-18-7 1,1-3 0,-7-1 1,0-2-11,14-5 0,-1-3 36,8-6 0,-19 3 1,-3-2 50,-3-5 4,-15 2-10,-11 6-12,-3 0 1783,-7-2-1794,0 3 602,-7-1-597,2 3 112,-2 2-106,1 2-11,0 0 6,-4 7-34,6-2 11,0 5-17,7-1 6,3 7 6,2-2 11,10 10-6,1-8-11,8 4-6,1-7-3391,3 0 3380,3-3 6,4 0-436,18-3 453,-11-2-1,11-2 18,-18-5-2136,-4-3 2141,-2-3-1040,-5-3 1057,-4-2 1615,-4-3-1621,-5-2 39,-2-13-38,-4 5 43,-1-8-22,-2 8 12,0 0 2417,0 0-2401,0 1 2383,1 0-2164,12-19-213,-3 15-11,12-12 51,5 16-85,-5 8-28,9-2 562,-8 11-573,0 2-11,1 2 17,-1 3-17,0 1-6,-2 3-10,-1 2-12,-1 3-12,6 9 29,-7 0 11,4 6-5,-9-3-1,0 1-5,-2 1-28,5 10-6,-5-7-6,4 6-21,-3-11-18,-1-1-33,2 0-863,12 14 308,-8-11-268,9 8-348,-11-16-544,0-1-2984,0-4 4822,3 0 0,-9-4 0,1-1 0</inkml:trace>
  <inkml:trace contextRef="#ctx0" brushRef="#br0" timeOffset="110810">24802 14502 16932,'-4'-36'31,"0"0"0,3-23 2105,23 55-2136,2 0 1455,2 0-1439,13-2-21,2-1 10,-2 0-5,-7-1 941,-13 1-913,-3-1 6,-2-1 3258,-4 0-3241,-4-2 17,-2-1 462,-3-1-452,-3 0 1,-3 1 10,-4-1 113,-12-4-73,3 5-6,-8-2-6,8 8-5,0 1 23,-7 2-85,8 2-16,-6 1-12,10 3-5,-1 2-17,2 4-17,-1 3 6,1 3-28,-9 26 28,8-12-302,-4 21 279,12-19-28,3 3-50,3-1-966,4 0 860,5-2-34,6-1-101,4-3-73,4-2-123,2-2-3102,3-5 2945,2-4 104,2-6-614,17-7 869,-12-7 260,-7-3 0,-1-2-515,3-10 725,7-9 62,-16 4 73,-2-3 61,-2-1 56,-2 0 74,-1-2 1170,1-10-1048,-5 12 2607,0-6-2696,-7 16-39,-2 2-79,-1 4 252,-1 1-274,-1 4 772,-1 3-1209,0 3 89,0 13-5,0 0-6,-1 11 17,0-1 425,-2 2-436,1 4 22,-2 0-34,2 2-5,-1-1 0,1 0 12,0-4-74,1 5 45,0-10-5,1 1 50,0-11 78,0-4-16,0-3 55,18-36-83,-8 17-23,15-29 34,-11 27-6,0 1 17,1 1 23,5-1-40,-3 6-6,9-1-21,-9 9-24,4 2 1,-4 6-11,-2 2 16,1 4 6,-3 3 6,-1 0-45,-2 11-6,-3 2 67,-2 0-61,-2 3 28,-1-14-45,1 2 56,5-5 0,0-6 17,12 0-23,-3-7 6,7-2-17,-3-3 23,1-2-6,0-2 11,1 1 23,20-12 5,-12 6 56,10-7-45,-25 12-16,-9 3 0,-6 5-18,-1 1-16,-1 1 12,0 0-24,-2 1-10,1 0-17,-2 0-90,-1 4 34,2 0-28,-1 4-51,4-2-56,-1 2-83,2 0-130,3 1-196,1 0-245,4 0-371,0-1 1255,15 5 0,-15-7 0,8 2 0</inkml:trace>
  <inkml:trace contextRef="#ctx0" brushRef="#br0" timeOffset="112055">26165 14417 15115,'1'7'6172,"0"-2"-5393,-1-5 1747,0 0-2419,21-20-18,-11 12-16,18-16-17,-17 19 11,0 0-11,-1-1-22,-1 1 16,5-4-27,-3 2 16,6-5-3392,-2 0 3387,3-2-881,3-2 914,-1-3-1967,1 0 2012,-3-2 185,2-6 22,-10 3 1772,0 2-1968,-16 5-95,-1 12-6,-8 0 898,1 4-892,-3 3 11,-1 1 12,-9 10-29,6 0-22,-5 7 17,8-1-11,2 3-1,0 2 3410,2 2-3427,0 1-10,4 2 0,2-2-34,5 1 11,3-3-17,6 0-3425,5-3 3358,7-1-669,4-1 591,3-3-254,18 0 253,-8-7 1,12-2-2013,-13-8 2092,-2-4 2046,13-10-1907,-13 0 12,8-9 94,-8-6-1651,-7 4 1685,3-8-926,-10 10 954,-2 1 23,-3 3-22,-2 2 272,-3 0-273,-3 6 1796,-2 1-1874,-2 7 1420,-1 2-1533,-4 4 3421,-4 8-3403,-10 18-68,5-4 34,-3 28 28,13-30-17,1 13-5,5-21 5,3-1 17,2-3-5,3-3 10,-1-2 6,7-3 1,-4-3-1,5-4 6,-4-2 55,10-19 24,-4-1-52,4-6 40,-7 5-56,-8 14-16,1 1-18,-4 8-56,3 4 46,0 2 10,1 4-22,4 9 11,-5-2-5,4 7 16,-5-6-5,0 0 5,-1-1 12,0-1-28,3 2 27,-2-5 6,5 0 1,-3-5-1,3-2 0,3-2-11,1-3 39,14-9-22,-4-3-6,-1-4 0,0-1-1748,11-13 1745,-12 9 1,0-2 7,15-19-421,-9 9 1,1-2 418,-8 7 0,1 0 3,7-9 0,0-1 75,-3 2 0,-1 1-39,-9 12 1,0-2 147,8-17 1,-4 2-51,-6 6-28,-1-12-27,-15 33-29,-2 3-22,-2 5-6,-2 3 22,-9 4-49,-10 11 1543,-15 13-1555,3 6 0,11-2 0,1 2 533,-4 11-539,11-10 1,1 0-1,0 17-5,7 4 0,5 3-3051,10 3 3017,9 3 17,-2-30 0,2 1-23,3 0 1,3 0-104,15 13 0,6 1-745,-11-14 1,1-2-1,1 1 824,-1-1 1,1-1-1,0-1-96,14 9 1,-2-4-340,-16-15 0,-1-1-251,21 10-308,-7-7-1183,-8-5-7579,-4-6 9395,-13-4 1,-5-3-1,-10-1 1</inkml:trace>
  <inkml:trace contextRef="#ctx0" brushRef="#br0" timeOffset="112268">27045 14259 17982,'5'-5'3686,"-1"1"-3264,28-10 1,10 0-1475,4 1 1363,7-4 0,3 0 210,6 9-300,-31 4 0,1 1 160,30-1-39,-3-1-45,-5 2-17,-7-1 865,4-1-849,-15-1-206,-6 1 515,-17 1-599,-11 3 177,-1 0-664,-10 1-103,-10 6-7162,-6 1 6948,-12 9 0,20-9 1,1 1-1</inkml:trace>
  <inkml:trace contextRef="#ctx0" brushRef="#br0" timeOffset="123035">21045 15981 18226,'27'-50'1202,"1"0"1,0-6-1,-4 5-664,-6 4-480,0-11 368,-11 20 296,-3-9-442,-3 14-62,-5-3-72,-3 18 281,-6 5-366,-3 5-15,-4 4-18,-5 2 133,-5 8-139,-24 16-11,9 3-773,15-5 0,-1 0 768,-14 15-9,13-7 0,0 0-307,8-6 0,1 1 310,-7 7 0,3 0 11,-3 11-11,7-2-16,9-1-123,7-4 105,8-3-22,8-3 44,8-6 18,9-4 0,7-7 39,5-4-1421,4-5 1443,2-7-5,0-4 634,-1-9-601,-1-6-1683,-2-5 1705,-3-4 23,-12 8 0,-1-1-85,9-13 21,-13 13 0,-1 1 75,2-6 6,-4 2 1126,-4 4-1115,-4 5-11,-3 4 540,-3 4-523,-2 4-135,0 4-61,-1 2 3292,0 12-3270,-1 0 350,0 10-344,-1 0-23,2 4-34,0 2-38,1 3-57,3 3-78,4 2-117,4 2-1205,3-1 0,2 0-2766,4 10 4312,-1-7 0,-2-4 0,-6-13 0,-1-4 0</inkml:trace>
  <inkml:trace contextRef="#ctx0" brushRef="#br0" timeOffset="123221">21986 15688 21013,'3'-7'3338,"-1"2"-2694,-2 5 555,0 0-1204,3-3-23,-4 16-17,4 2-39,-5 19-67,2 5-1999,0 4 1444,0 6-812,0 4-3033,0 5-4938,0-5 9158,0-8 1,0-22 0,0-10 0</inkml:trace>
  <inkml:trace contextRef="#ctx0" brushRef="#br0" timeOffset="123429">21689 15938 19160,'-3'-4'3724,"0"1"-2223,3 3-1529,69-36-3251,-18 30 3088,-4-11 1,1 2-633,8 20-740,-14 0-2257,1-1-5181,-4 0 9001,-5-2 0,-16 0 0,-7-2 0</inkml:trace>
  <inkml:trace contextRef="#ctx0" brushRef="#br0" timeOffset="123652">22894 15656 20974,'0'-4'3680,"0"1"-1871,0 3-1798,-5 2-22,3 7 28,-5 17-28,5 2-79,2 28-61,3-17-123,2 14-180,3-13-196,1-1-207,1-1-375,0-2-583,-2-5-1372,-1-3 3187,-5-2 0,0-12 0,-2-3 0</inkml:trace>
  <inkml:trace contextRef="#ctx0" brushRef="#br0" timeOffset="123908">22688 15888 17266,'-7'-1'4413,"1"0"-3583,6 1 2441,0 0-3109,-19-14 102,48 12-141,-22-11-2145,28 12 0,7 4 2139,4-2-5,15-1-1409,-21-3 1527,14-4-833,-13-1 692,9-3-1309,-19 3 1265,-1 1 1332,7-1-1360,-11 2-29,4 2-10,-13 3-96,-2 1-251,-2 2-639,-3 3-456,-3 4-8367,-3 1 9771,-3 0 0,-1-5 0,0-1 1</inkml:trace>
  <inkml:trace contextRef="#ctx0" brushRef="#br1" timeOffset="132165">16696 4913 21595,'-30'37'478,"0"0"0,-1 1 1,2 0-367,4 1 0,2 0-1601,-5 4 1,-1 1 1544,-1 3 0,-2 2-25,0 0 0,-3 3-24,10-14 0,-3 3 0,1 1 0,1-2-9,-3 3 0,2-2 0,-2 3-486,1-2 1,-1 2 0,0 0 0,2-2 455,-1 0 0,2-2 1,1-1-25,-1 1 0,1-1 0,0 1-226,-6 9 0,0 2 0,2-1-747,5-6 1,2 0-1,0-1-198,1-2 1,0-1-1,4-1 893,0 9 1,6-7-1,6-14 1,3-3 0</inkml:trace>
  <inkml:trace contextRef="#ctx0" brushRef="#br1" timeOffset="132382">16881 5363 20397,'18'-52'1043,"0"1"1,-1 4 0,-4 10-585,-9 26-117,0 5-152,-4 4-94,1 2-35,-2 6 46,-2 5 167,-11 29-134,-3-1-90,4-8 1,-3 1-7,1-3 1,-1 0-1696,-13 19 1,-2 2 1664,6-10 0,-1 1-11,2-5 1,-1 2 0,1-2-539,-5 6 1,1-1 503,-1 2 1,-1-1-88,1 0 0,-1 1-967,5-5 0,-1 3 0,1-2 1085,-6 9 0,3-2 0,2-4 0,3-4 0,1 2 0</inkml:trace>
  <inkml:trace contextRef="#ctx0" brushRef="#br1" timeOffset="135525">12723 6664 18190,'-33'-4'597,"-1"0"0,-25-2-256,35 8 219,-16 4-313,7 0-24,-11 3-38,13-2-17,2 0-56,3 0-33,5-1-40,4-1-45,5-1-5,6-1 17,3-2 72,3 0 62,4-1 6,5 1 5,6-1-62,7 0-10,6-2-18,6 0-27,5-4-3386,5 1 3363,2-1-5,2 0-178,-1 0 172,0 0 19,-14 2 1,-1 0-336,17-3 328,12 0-7,-23 1 6,-3 2-16,-4-1 33,1 1 17,-11 1 39,-2 0 3178,-13 2-2971,-3 0-29,-11 0-273,-1 0 17,-12 1-6,-2 0 517,-7 0-500,-5 2-17,-7 0-467,-5 1 484,-3 0-703,-4 2 714,0 0-11,0 1-12,1 0 6,5 0 1,3 0-7,8 0 18,-3 1-18,16-2-5,0 0-11,16-4 5,5 0 467,1-1-445,9 0 7,1-1-12,9-1 732,3-1-743,7-1 6,4 0 5,6 0-11,3 0-17,1 0-2337,3 0 2343,-1 1-6,0 0 17,-1 0-11,9 1 5,-15 1 1,5 0-35,-17 1 29,-10 0 0,-3 0 2354,-11 1-2343,-8 1 0,-6 2 0,-9 1 0,-7 0-3375,-8 0 3392,-7 0 5,-4-1-105,11 0 1,0-1 88,-21 2 2,21-2 0,2 1 4,-11 1 21,-6 1-22,18-2-5,-1 1 5,20-1 0,9-3 23,2 1 5,6-2 6,5 0-6,5 0-16,6 0 5,8 0-6,6-2 17,6 0 6,5-2-6,5-2 2161,3 0-2158,-14 0 0,3 0-6,0-1 1,1 1-21,-2-1 1,0 1-17,-4 0 0,-3 1 11,6 0-22,-7-1 235,-6 4-342,-7-1-1259,-7 3-4236,-8 3 5613,-7 3 0,1-2 0,-2 0 0</inkml:trace>
  <inkml:trace contextRef="#ctx0" brushRef="#br1" timeOffset="140198">18130 5431 11609,'2'-3'3204,"-1"1"3806,-1 2-6638,32-36 265,-24 26-238,24-27-308,-32 35-53,-3 2-11,-2 0-17,-6 0 14,-16 5-17,3 0 10,-7 2 1,-1 0-5,-2 1-1,-20 4 15,19-5-9,9-4 5,-3 0-6,13-2 28,3-1-18,4 0 7,0-1 16,1-1-33,-1-1-23,1 1-5,1 1-6,2 1 7,0 2 15,-2 2-5,1 3 0,-2 2-5,-5 7 5,2-1 5,-3 5-5,6-4 0,-1 1-11,-1 8 17,1 2-6,2-2 0,3-2 17,3-6-17,0-4 11,1 2-3403,0-6 3392,0 1 11,-1 0 0,-1 0-5,-2 2 39,-5 5-23,3-5 84,-5 4 46,8-10 83,-1-1 3722,4-5-3643,4-4-275,0 0-16,6-4-7,2 0 7,4 0-1,15-4-11,-4 5-11,11-1 17,3 6-11,-10 2-301,10 4 289,-15 2-27,-2 4 33,-3 2 0,-3 2-12,0 10 7,-8-4-1,-1 7 29,-10 2-23,-6-6 5,-4 7-10,-6-10-12,-4 1 11,-4-2-5,-2 1-3080,-2-2 3068,-1-1-1838,0-1 1793,1-3-1740,1-1 1567,1-3-151,3-3-2117,-12-3 605,16-4-1032,-9-4 2936,20-6 0,4 6 0,1-2 0</inkml:trace>
  <inkml:trace contextRef="#ctx0" brushRef="#br1" timeOffset="140474">18152 5399 17484,'44'-17'950,"0"1"1,-4 0 0,-8 5-408,-16 7-5739,-3 2 5605,-2 0 1717,-2 0-1801,-4 1 1095,0 0-1202,-4 1 443,-1 0-728,1 3 3302,1 0-3773,0 3-1025,3 2 1563,5 8 0,-6-9 0,4 5 0</inkml:trace>
  <inkml:trace contextRef="#ctx0" brushRef="#br1" timeOffset="157165">15186 7387 12018,'5'-12'2414,"0"2"-1610,15-23 0,6-4-789,-5 12 153,8-16 0,0 5-3914,-9 24 3835,-2 6 917,0 6-547,-7 12 281,-5 18-370,-11 7-45,-9 14-462,-8-2 229,7-20 0,-1 0-30,-2 3 0,-2 1-846,-3 3 0,-1 1 789,-2 3 1,-2 0-3,0 1 0,-4 3-20,2-6 0,-4 6 0,-2 0 1,4-4-1,2-4 0,2-2 0,-2 1 0,-3 5 0,-3 3 1,0-1-1,4-5-45,-5 3 1,2-3-300,5-4 1,-1 0 0,0 0-581,-11 12 0,1 0-499,2-3 1,2-1 1439,5-6 0,6-5 0,8-9 0,3-4 0</inkml:trace>
  <inkml:trace contextRef="#ctx0" brushRef="#br1" timeOffset="157414">15641 7338 21668,'27'36'735,"-13"6"-674,-28-15 1,-8 1-1368,3 1 1,-3 2 1308,-14 19 0,-2 1-581,8-11 1,-1 1 543,4-5 1,-2 1 0,1-1-835,-2 4 0,0-3 767,1 1 0,-1-1-48,2-2 1,0 2-1288,0 0 1,-2 3 0,4-4 32,2-2 0,2-1-1468,-11 16 0,5-4 2689,14-5 1,7-20 0,4-3 0</inkml:trace>
  <inkml:trace contextRef="#ctx0" brushRef="#br1" timeOffset="157815">16782 7296 19970,'-35'22'142,"-1"-1"0,2 1 1,1 0-93,7-1 0,1 0-14,-2 1 1,1 1-18,0 0 1,1 0-936,0 0 1,1 1 929,1-1 0,2 1 3,-18 22 596,6-1-619,15-13 1,2 1-6,-6 15 5,10-17 1,2-1-18,2 8 1,4-3-1,6-3-1867,3-3 1862,13 4-111,7-6 178,1-3 629,0-11-544,-10-10 43,-1-3 18,-2-4 234,-1-2-245,-1-6 2841,-3-1-2847,0-3-11,-2-2 836,-1-1-837,-2-2-2655,-2 0 2661,0 0 73,-1 1-84,0 2-16,0 0-23,-2 3-12,0 0-26,-3 2-35,-1 1-17,-1 4-22,-1 1-33,-4 4-186,-14 6-78,0 5-414,-14 7-1743,5 4 2454,-9 7 0,21-12 0,0 0 0</inkml:trace>
  <inkml:trace contextRef="#ctx0" brushRef="#br1" timeOffset="173815">3331 10588 20527,'8'-45'826,"0"1"0,0 4 1,-3 7-359,-4 12 185,-6 2-554,-1 8 85,-21-1-173,7 13 70,-16 5-10,9 10 38,-5 6-603,-2 7 573,7-3 0,-1 2-1400,-15 17 1431,14-12 0,0 0 53,-9 16-103,1 2-45,4 1-79,7-2-39,6-2-90,10 10 32,13-19-27,12 5-30,11-23-25,8-5-30,7-5 113,7-6-598,5-2 676,6-8-166,-28 1 0,1 0 272,1-3 1,-1-1-136,1-1 1,0-2 84,-2 0 0,1-1-16,-1-1 1,0-1-1108,-2-1 0,-1 0 1035,26-18-18,-6-2 229,-3-1-172,-18 11 1,-2-1 114,11-12 10,3-9 23,-20 19 50,-6 5-5,-4 5 593,-4 5-633,-3 5 1184,-4 5-1240,-4 2-22,-18 13 23,-19 13 2961,-3 5-2984,19-11 0,1 0-5,-8 11-18,4 0-111,3 19 89,14-20 297,7 12-314,24-24 23,1-6 17,11-3 11,-3-6-1,2-2 24,4-5-12,0-2 11,1-6-6,-1-4 12,-3-3 319,-2-2-230,5-13-22,-10 8 12,3-9 133,-11 2 23,-7-1-140,-3 2-5,-9 5-7,-4 10 63,-12-4-74,3 8-44,-9-3-11,4 10-3409,-2 3 3386,-1 3-339,-2 2 328,0 4-11,-1 3-56,-8 12-6,9-4-286,-5 16 12,19-12-174,3 6 2065,14 0-2776,7-8-3182,10 4-146,26-9 4491,-13-11 1,-1-1 0,14 3 0,0-6 0</inkml:trace>
  <inkml:trace contextRef="#ctx0" brushRef="#br1" timeOffset="174399">4303 10495 23377,'19'-26'101,"-5"9"-56,-22 41-40,1-3 18,-5 20-23,4-15 11,-2 9-4263,3-10 4252,0 1 619,0 1-624,1-1 5,-4 13-11,6-17 5,-3 9 28,6-25 23,1-2 22,1-3 3363,9-10-3374,1 0-3072,10-9 3050,2-2-23,20-15-249,-17 13 0,2 0 249,-1 0 1,1 0-1,0 1 0,-1 2 6,9-6 5,-3 4 1,-5 3-6,-5 4-6,-6 4-11,0 3 0,-6 4-11,2 4 11,-6 4-6,1 5 6,-3 3 6,-2 2-6,-1 3 5,-1 2-10,-5 18-12,2-14 3145,-4 18-3139,6-25 22,3 3-11,2-9 6,5-2 750,0-4-767,2-2 50,9-5 11,4-10-3408,1-1 3392,1-8-685,-7 2 712,0-2-276,1-3 315,-1-1 24,2-3 32,-2-1-4,1-1 32,-2 0 1461,-1 0-1465,-4 1 1081,2-4-1054,-7 10 418,-1-1-441,-6 14-27,-2 2 67,0 3-173,0 3 1646,-1 0-1697,0 2-28,-3 7-6,3 8 23,-2 6 11,5 5-11,3 0-17,7 3-6,3 4-87,8-1 1,3 2-1053,-3-6 0,0-1 1122,6 8 1,-1-1-17,12 11-518,-17-2 462,-12-12-73,-3 9-124,-15-15-184,-7 0-1781,-25 12-7546,-13-2 9017,3-2 1,12-13 0,26-15 0</inkml:trace>
  <inkml:trace contextRef="#ctx0" brushRef="#br1" timeOffset="174806">5808 10394 21203,'0'-4'2213,"0"1"-695,0 3-1417,-83 19-597,48-3 501,-22 6 1,1 3-1249,24 8 1243,-7 10-17,19-12 6,6-1-6,5-2 412,5-1-395,13 11-11,1-11 6,14 8-35,14-8 35,-4-10 232,14 1-244,-11-12-1425,0-3 1448,-2-5-1,-3-3 23,-4-4 17,-3-5-2528,-3-3 2550,-4-4 43,1-16 126,-7-9 50,-3-14-157,-9 11 1708,-5 4-1568,-10 8-29,-3 6-128,-7-1-89,7 14-1,3 8 3315,8 6-3583,0 4-199,3 9-188,-1 2-392,2 11-795,1 0-2919,2 3-4576,-1 0 9315,1-3 0,0-11 0,0-4 0</inkml:trace>
  <inkml:trace contextRef="#ctx0" brushRef="#br1" timeOffset="175446">6229 10807 24424,'15'-44'133,"0"0"0,0 0 0,6-19 0,-3 7-38,-4 1-1050,-6 23 0,1-1 980,0-3 0,1-1-1543,1-3 0,0-1 1521,0-2 0,2 0 11,-1-1 0,1 0-534,0 1 1,1 0 550,-1 3 0,0 1-651,0 2 1,-1 3 792,9-25 456,-2 1-265,-9 19-274,-2 9 1413,-11 20-1498,-4 14 1,-6 7-6,-3 7 0,-5 6 1373,-2 7-1368,5-2 1,0 2-1746,-8 22 1734,8-14 0,1 0-5,6-6 0,1-1-386,-1 2 1,1 1 354,0 1 0,1-1 568,1 1 0,1 1-666,-1 12 0,4 1-3,5-3 0,3 0 45,0-2 0,4-2-25,5-7 0,3-6-229,17 6-74,3-7-95,4-5 531,-4-11 0,1-3-598,9 1 770,-11-6 0,-3-4-580,-2-8 141,-5-6 268,11-29 168,-14 12 84,9-22 56,-14 21 68,-1 0 100,-1 2 698,-2 1-558,-3 3-6,-4 4 1027,-3 4-1161,-2 5-90,-2 2 307,-3 4-536,-2 4 690,-2 1-706,-15 8-130,9 0 172,-8 7-211,14-2 23,3 1-28,3 1 22,2-1-12,3 0 12,4-3 0,4 0 0,5-3 17,4-2-22,4-3-3393,2-1 3404,3-4-12,0-2-1209,0-6 1215,-2-5-661,-1-3 678,-3-3 5,-1-2 1,-3-2-47,2-10 69,-6 8 2501,1-15-2389,-14 14 1528,-12-3-1634,-5 13 408,-11 8-386,2 9-255,-3 0 255,-1 5-99,-1 1 127,-10 10-79,10-1-22,-5 8 6,9 9-17,9-5 16,-2 13-81,13-5 1,2 0-126,0 13-122,3-9 0,3 0-282,7 7-1098,2-12 1,2 1 1702,15 24 0,-5-10 0,-7-21 0</inkml:trace>
  <inkml:trace contextRef="#ctx0" brushRef="#br1" timeOffset="175637">7675 10645 21948,'0'-5'3059,"0"1"-2202,0 4-734,-69-37-1797,39 26 1696,-12-9 1,2 2 543,17 16-589,7 1 258,5 1-347,5 0-56,4 2-101,0 1 711,5 1-1265,4 2-3221,16 4-2565,-1 0 6609,15 3 0,-21-7 0,0 0 0</inkml:trace>
  <inkml:trace contextRef="#ctx0" brushRef="#br1" timeOffset="176671">7848 10831 24374,'18'-42'224,"0"1"0,0-1 0,9-16 0,-4 5-129,-2 4-464,-9 20 1,1 0 390,1-4 1,2-2-1258,0-2 1,2-4 0,0 2 1250,3-8 1,1 0-8,-3 6 1,2-3-1,-2 4 270,3-3 1,0 3-247,-3 3 1,2 0 111,2-5 1,0 1 75,-7 9 1,0 2-15,11-24-50,-16 26-73,-10 19-68,-2 5-27,-2 2 252,-9 10-230,-12 13-11,-2 6-11,-6 14 11,7-2-3,7-3 0,0 3-937,3 8 1,1 3 911,0-1 0,1 1-739,5 1 1,3-1 760,4-14 1,2-2-497,1 0 0,2 0 510,1-2 1,2-1 702,10 28-733,6-6-1,2-6 1,5-6 5,2-6 1323,2-5-1379,14 1 45,-1-14 28,-1-2 6,-8-16-12,-14-8 426,-1-9-420,-1-8 0,-1-3 22,5-11 89,-6 7 0,-2-1-100,-1-7 39,0-14-67,-5 10 67,-2 2-28,-9 20 2293,-6 16-2304,-4 4-6,-8 5 7,-5 6-24,-6 4 1,-2 7 1633,0 3-1622,1 3 45,-3 14-56,12-8-6,0 9 6,14-13-23,3-2 311,6-2-288,3-3-11,6-3-6,6-3 22,3-2 17,23-2 0,-10-5-5,16-1 0,-16-6-766,0-4 760,-3-5 6,-2-4-1,-3-4 1,-3-1-12,-3-3-1808,-4-2 1820,-3-1-862,-5-2 878,-3-1-319,-3-2 365,-7-13 319,-2 13-353,-5-8 5,-2 19-17,-2 3 2670,-2 4-2670,-1 3-10,-2 3-12,1 2-23,0 3 1322,2 3-1389,-4 10 630,8 1-697,-3 11-100,9-1-141,3 5 103,3 3-1375,12 18 651,3-12-102,15 10-719,8-23 0,5-5-1558,16 6 1482,-10-8 1,1-2-3108,12-5 3270,1-4 1753,0-2 0,-18-5 0,0-1 0,19-5 0,-23 1 0,-3-2 2156,7-11 968,3-17-324,-17 2-531,2-12-660,-19 10-214,-4 2-325,-4 1-1978,-4 5 1501,-5 4 389,-4 4-713,-7 4-22,-15 3-213,6 7 2149,-11 2-2172,11 9-6,-1 3 12,2 7 17,0 6-57,-6 21-5,8-5-11,-3 15-11,5 5 33,7 3-22,1-3 3303,8-10-3253,9-21-11,3-6 68,14-6 22,6-11-23,2-5 6,-2-11-3259,-7-5 3309,-2-5 299,7-20-266,-8 7-4,5-14-1,-11 13 6,0 2-17,-2 2 0,-2 4-6,-1 5 73,-1 3-123,-3 9-61,0 3-18,-2 9 3352,0 3-3363,0 13 12,0 4 11,1 16 5,0 1-22,0 6-399,-2 6 405,1 6-12,-3 6-3,-1-26 1,-1 1-600,-1 3 0,-2 2 597,-2 4 0,-2 1-685,-1 5 0,-2 1 687,-2 4 1,-2 2-1194,-1 2 0,-2 0 1189,7-17 0,-2 0 0,1-1-238,-2 1 1,0 0 0,-1 1 220,1-1 0,-2 1 0,0-1-214,0 0 0,-1 0 1,-1 0 177,1 0 1,-2 0 0,1-1-25,-1-1 0,0 0 1,-3 1-141,-8 12 1,-2 1-1,0-3-141,9-13 0,1-3 0,-1 1 202,-7 7 1,0 1 0,2-6-266,2-7 0,2-5-470,-20 12-8735,12-16 9453,9-12 0,14-7 1,5-2-1</inkml:trace>
  <inkml:trace contextRef="#ctx0" brushRef="#br1" timeOffset="177147">10361 9795 22644,'13'-43'433,"0"0"0,-2 4 1,-2 9 773,-5 19-1140,-3 9 338,-2 8-371,-4 11-154,-4 13 165,-7 11-200,-5 15 163,9-24 1,-2 3-730,-1 5 0,0 4 0,-1-1 721,-2 10 0,-1 1-2,2-5 0,0 3 0,1-3-9,-1 9 0,1 1-44,2-3 1,0 4 0,2-3-756,3-12 0,2-2 1,0 2 721,-2 10 0,0 2 1,5-1-319,5-5 1,4-2 0,1-3-285,3 5 1,3-1 230,7 11 0,5-5-1070,-1-23 0,3-5-1308,2-3 0,2-2 2837,6-1 0,-1-3 0,4 1 0,-1-6 0</inkml:trace>
  <inkml:trace contextRef="#ctx0" brushRef="#br1" timeOffset="177532">11164 10245 17413,'0'-51'1223,"0"-1"0,0 6 0,0 6-389,1 13 288,-1 6-551,-2 6 267,0 5-507,-2 4 81,0 3-328,1 2-34,0 3-38,0 3 21,-4 14-16,2 0 5,-1 15-22,3-2-16,2 26-119,5-10 59,-1-15 1,1 1-278,8 19-157,2 2-1288,2 3 348,0 2 1450,1 2 0,0-1 0,-4-11 0,-1-6 0,0 1 0</inkml:trace>
  <inkml:trace contextRef="#ctx0" brushRef="#br1" timeOffset="177725">10857 10536 19193,'-2'-6'3714,"1"2"-2085,1 4-1410,-1-61-68,6 35-151,0-11 0,3 3-34,11 17-44,7 6-281,18 5-33,-5 2-3057,19 0 2491,-11 4-493,4-2-1118,1 1-550,3-1-1105,1-2-2033,-1-2 6257,7-2 0,-30 4 0,-2 0 0</inkml:trace>
  <inkml:trace contextRef="#ctx0" brushRef="#br1" timeOffset="177914">11841 10106 26760,'-2'-35'42,"0"-1"0,-2-20-48,3 59-5,-1 4 17,1 7-17,0 5-17,1 6-6,0 6-151,9 25-101,-2-22 1,1 1-1486,2 2 0,0-1 1289,1 1 0,1 0-1736,1 2 0,0-1-4583,7 20 2340,-7-23 0,-2-1 4389,2 2 1,-6-18-1,-4-7 1</inkml:trace>
  <inkml:trace contextRef="#ctx0" brushRef="#br1" timeOffset="178089">11724 10470 19641,'-2'-8'3462,"0"3"-2841,2 5-38,0 0-516,-6-64-1904,9 44 1817,-4-16 1,4 4 96,13 24-201,5 3-72,7 1-112,5 1-140,6 2-151,6 1-1720,2 0 1250,4 0-398,1 0-550,2 0-1271,1 0-6543,-4 0 9752,-8 0 0,-20 0 1,-10 0-1</inkml:trace>
  <inkml:trace contextRef="#ctx0" brushRef="#br1" timeOffset="178439">13073 10134 16127,'-46'-11'171,"1"0"1,2 1 0,5 5-202,-1 14 137,-2 5-68,0 2-49,-1 4 27,3 2 811,2 3-828,3 0-5,4 1-12,5 0 23,5 0-34,6-1-12,6-2 1326,6 6-1298,8-10 2163,7 2-2134,6-12-12,38-6-5,-19-7 1332,-5-1 1,-1-1-1277,3-10 516,-2-5-252,8-15-130,-12 6 7,5-12 10,-15 12-28,-2-1-625,-1 2 681,-3 3 874,0 0-863,-6 10-61,-1 1 11,-6 12-151,-3 1-28,-3 4-17,-5 4-23,-2 4 23,-3 6 6,-2 2-12,1 4-5,1 3 133,4 4-302,2 2-3355,5 4 2253,4 21 38,5-13-3215,4 15-751,6-21 4953,5 2 0,-9-19 0,1-3 0</inkml:trace>
  <inkml:trace contextRef="#ctx0" brushRef="#br1" timeOffset="178674">13373 9738 21125,'-15'-49'747,"1"1"0,1 5 0,1 5-333,1 9-106,1 8-78,2 8-102,3 5 1271,2 5-1382,1 2 480,2 11-485,2 3 4,4 15-16,15 28 0,-3-14 0,2 2-1433,1 2 1,0 1 1426,5 8 1,0 0-6,-5-8 0,-1 0-218,0 4 1,-1 2 194,0 3 1,-2 0-517,-2 3 1,-3 0 456,-3 0 1,-3 0-45,-3 1 0,-4-1-73,-5-2 0,-5-1-610,-4-2 0,-4-1 360,-5-2 1,-5-2-334,-3-2 1,-3-2-1418,-4-2 1,-2-3-2530,1-4 1,0-2 4738,3-5 0,3-3 0,-5 2 0,17-13 0</inkml:trace>
  <inkml:trace contextRef="#ctx0" brushRef="#br1" timeOffset="179371">14604 9832 15079,'18'-40'669,"-1"-1"1,0 0-1,7-14 1,-4 7 1791,-2 6-1878,-6 11-214,-5 10 825,-3 10-1166,-9 20-2206,-4 8 2228,-10 21-5,-6 7 189,11-19 1,-2 4-199,-13 21 0,0 3-36,4-9 0,-1 1-468,3-4 0,-1 4 1,1-2 450,-7 11 0,1-1-2,10-15 0,-1 0 1,-2 3-47,-2 4 1,-2 2 0,-1 3-1,-1 0-572,-1 4 0,-2 0 1,0 1-1,0 0 415,7-11 0,-1 0 1,1 1-1,0-2 1,0 1 1,-5 8 1,-1 1-1,3-2 1,1-3-784,3-4 1,2-2-1,1-2-2974,-5 14 0,2-3 3977,5-9 0,3-5 0,-1 4 0,8-21 0</inkml:trace>
  <inkml:trace contextRef="#ctx0" brushRef="#br1" timeOffset="179600">14980 9956 23551,'23'-51'604,"0"1"1,-5 7 0,-3 10-515,-6 19-51,-8 15 23,-2 8 56,-4 10-1,-4 11 1,-8 13-1736,-2-1 1,-1 4 1645,2-8 0,-1 2-9,-8 16 1,-1 1-453,5-13 1,-2 4 418,1-4 0,-4 7 0,0 0 0,3-3-459,2-5 1,1-2-1,-1 3 397,-2 5 1,-4 4-1,2 0 1,3-5-1022,-3 8 0,4-4 439,2-1 0,1 2 658,5-2 0,1 2 0,2-6 0,2-12 0,1-2 0,1 13 0,-1 0 0</inkml:trace>
  <inkml:trace contextRef="#ctx0" brushRef="#br1" timeOffset="220662">15477 10293 18432,'-42'-17'599,"0"0"0,3 1 1,7 3 75,16 8-356,1 0-33,1 2 291,-1 1-347,4 2-51,1 0 0,6 0-61,2 0 824,1 0-449,9-3-196,10-2-157,20-4-78,0 0-23,6 0-6,-10 5-3391,0 2 3375,-4 0-6,-3 5 0,-5 1-2240,0 13 2263,-7 1-110,-4 11 0,-3 5 121,-1 9-29,-3-6 1,0 1 17,-5 15 0,-4 3-300,-3 4 263,-3-17 1,-2 3-35,0 2 1,-2 0-18,-4 10 1,1 1-31,2-6 0,1-4 25,4-13 1,2-2 1899,-1 17-2020,7-26-73,2-5-157,0-7-179,1-5 156,0-4-9399,0-3 8766,1-7 1,-1 4 0,1-4 0</inkml:trace>
  <inkml:trace contextRef="#ctx0" brushRef="#br1" timeOffset="220905">15154 10855 23682,'56'-28'239,"0"1"0,1 0 0,-3 5-197,-20 11 0,-2 3-12,2-1 1,-1 0 26,15-2-359,-14 3 0,-1 0 330,16-3-12,-6 3 1,-2 0-34,-6 2-27,13 0 390,-33 6-1259,-2 6-626,-6 1 1539,-1 9 0,-6-9 0,0 1 0</inkml:trace>
  <inkml:trace contextRef="#ctx0" brushRef="#br1" timeOffset="234344">2771 13152 12760,'-47'-29'112,"1"0"0,3 3 0,5 10 2312,7 25-2373,-1 8-7,-2 6-10,-2 5 8,9-3 0,1 2-25,-15 17-6,16-13 0,-1 2 405,4 3 0,2-1-438,-8 21-129,12-20 1,2-1 99,1 12 1,7-1 960,17-6 0,5 0-1005,9 0 36,-1-6 0,6-5-101,4-20 1,2-7-4,6-1 1,2-3-460,0-1 0,1-2 599,-1-4 1,-2-3 34,15-12 21,-2-5-1587,-5-4 1643,-3-2 40,-6-3 841,-5 1-799,-16 11 0,-2-1 226,12-26-190,-16 23 1,-1 0 61,1-11 383,-7 14-159,-6 17 779,-3 5-1250,-3 7 3250,-6 5-3244,-4 8-6,-12 15-16,6-3-1065,-7 10 1054,11-9-138,2 11 104,7-12-17,3 7-17,10-15-50,10 0 67,3-8-5,9 0-29,-2-9 0,5-3-78,20-11 107,-9 1 1141,14-10-1080,-17 1-596,9-14 730,-16 6 34,4-11 0,-21 12-51,-6-2 63,-4 0-7,-7 1 146,-10-11-179,-1 12-5,-9-6 122,-17 11-173,1 12-61,-8 6-1,9 14-6,11 6-5,1 4-22,1 5-23,1 3-2418,4 2 2356,3 1-966,4 14 603,6-13-552,8 10-144,7-17-465,9-3-7073,20 2 8693,0-10 0,-5-3 0,-11-8 0</inkml:trace>
  <inkml:trace contextRef="#ctx0" brushRef="#br1" timeOffset="234926">3550 13258 23097,'31'-26'370,"-6"11"-331,-29 52-22,0-5-6,0 10-11,0-11-6,-1 0-710,1 0 693,-1-1-5,0 0 161,0-2-195,1 3 40,1-11 22,2 0 33,1-14 29,0-3 556,2-3-540,2-4-5,3-3 0,2-6 11,2-4 112,9-11-6,4-7-89,2-1 123,6-6-129,-11 19-28,5-3-22,-9 12-3398,-1 3 3376,-3 3 10,6 3-22,-6 3-5,4 2-12,-7 3 6,2 4-5,2 8 3397,-4-1-3403,3 5 5,-2 4 17,3-1-33,0 1 11,1-6-3393,-2-7 3382,2-3 39,2-3-17,1-1 5,2-3 1,1-4 22,9-9-6,-8 0 6,6-9-2262,-10 3 2273,-2-2 34,-2-2-517,-1-1 567,-2-3 1663,-1-1-1618,-1 0 28,-1-1 17,-2 1 11,0 0-11,-2 3 167,1-7-223,-1 11 6,-1-2 2801,0 11-2829,-2 5 1079,0 2-1164,-1 4 594,0 0-644,1 9 6,2-1-12,1 11-5,9 10 22,-1-2-606,9 10 578,-2-6-11,4 3-39,-4-6 0,2-1-40,11 17 45,-9-16 1,-1 0-73,9 9-1037,-2-2 1059,-4-4-33,-7-3-12,-6-3-61,-6-3-57,-9-3-66,-5-2-993,-18 2 12,2-7-1338,-12 0 2660,5-8 0,14-2 0,1-1 0</inkml:trace>
  <inkml:trace contextRef="#ctx0" brushRef="#br1" timeOffset="235309">4874 13028 21411,'-24'49'80,"-1"-1"0,0 1 0,5-4-80,8-2-16,1-3 4,11-7 1,5-14 1088,4-4-1089,4-2-10,4-4 5,4-2 390,3-3-345,19-3-12,-10-5 227,10-3-181,-15-5-12,-6-3 79,-2-2 700,-4-2-280,0-12-235,-7 6 257,-1-19-358,-8 18-56,-4-8-28,-3 10-51,-2 0-22,-1 1 6,0 1-17,-1 2 11,2 3 72,-5-2-88,4 9-18,-3 1 6,4 7-56,0 4-11,-1 3-40,-1 3-117,0 5-156,1 3-376,2 2-908,3 4-3658,2 1 4446,6 5 0,-2-13 0,2 0 0</inkml:trace>
  <inkml:trace contextRef="#ctx0" brushRef="#br1" timeOffset="236008">5412 13516 18484,'-7'-51'155,"0"1"0,1 2 0,1 6 2145,4 5-2244,0-6-17,0-8-941,2-7 907,0 24 1,1-1-1,1-3 1,0-2 309,2-3 1,1-2-311,1-1 1,0-1 423,2-2 0,0 0-429,1-1 0,0 1-3,0 1 0,1 1 3,0 2 0,-1 1-732,1 3 0,-1 2 737,-1 4 1,0 1 5,6-23 788,-5 14-782,-4 12 317,-3 12-339,-2 7 979,-4 11-991,-3 8 23,-5 11 5,-3 10-5,-4 9-1,-4 10-16,-3 9 0,11-24 0,1 2 132,0 3 1,0 2-133,1 2 0,0 2-6,1 1 0,1 3-41,3-3 0,1 4 1,1-3-5,-1 6 1,2 0-245,3-8 1,0 2-1,2-4 194,2-2 0,3-2-25,2-2 0,2-2-221,13 26-96,5-8-90,4-6-167,3-9-174,1-5-298,1-8-28,0-8 2366,-1-7-2246,-2-7 267,-2-8 364,-1-7 343,-5-9 425,7-23 78,-11 8-1479,3-16 1799,-12 15 218,-2 0-1139,-2 2 1190,0 3 37,-2 4 315,0-2-487,-4 14-571,-3 3-73,-5 13 2252,-4 6-2280,-1 4-34,-3 2-16,0 1-51,0 1 3381,3 0-3420,1 5-22,5-5-12,1 4 6,6-7-6,8 2 12,2-4 0,9 0-6,8-7-12,-3-5-3385,20-12 3402,-18-1 15,-1-7 0,-1-3 2,7-20-17,-14 20 1,-2-1-2040,4-15 2068,-10 16 16,-3 3 12,-4 4 11,-2 4 16,-2 2 163,-10-2-196,2 9-11,-10-2-6,3 9 2438,-14 9-2421,5 2 6,-12 8-2388,7 1 2360,1 3-6,1 3-28,3 3 1909,-2 19-1932,9-9-10,2 15-102,12 4-38,9-14-102,6 10-195,10-18-613,5-5-183,5-1 2514,4-4-5847,1-2-5232,-4-6 9178,-6-3 0,-14-8 0,-5-2 1</inkml:trace>
  <inkml:trace contextRef="#ctx0" brushRef="#br1" timeOffset="236185">6472 13185 18151,'0'0'0</inkml:trace>
  <inkml:trace contextRef="#ctx0" brushRef="#br1" timeOffset="237576">6491 13205 14023,'-6'-11'4201,"1"2"-3232,5 9 2017,0 0-2746,3-15-83,-3 15 112,2-12-168,-6 21 0,3-4-12,-2 2-5,1-4 6,1-2 761,1 0-711,2-4-45,1-1-16,2-3 5,-1 1 179,3-2-90,-3 3 208,0 1-235,-3 3 78,-1 0-190,-4 3-17,-1 1 16,-9 5-16,5-1-17,-3 2 6,5-4-6,3 0 11,1-2-17,2-2 51,1 0-22,4-1 89,9-5-73,-2 2 22,5-5 23,-9 3 12,-1-1 10,-2 1-5,-1-1-6,-2 0-11,0 1-6,-1 0-5,0 1-28,-1 0-17,-1 2-22,0 0-18,-1 2-16,0 0-16,-1 0-29,-1 1-73,-3 3-55,-2 3-169,-2 4-257,-2 4-572,1 2-1120,1 3-4470,4 0 6789,3 5 0,3-12 0,1 0 0</inkml:trace>
  <inkml:trace contextRef="#ctx0" brushRef="#br1" timeOffset="238400">6749 13479 25783,'15'-43'138,"0"1"0,-1 1 0,0 6-54,2 2-17,2-4-11,3-2-11,1-5-2039,2-5 2028,0-5-20,-12 24 0,0 0-3,0-3 0,-1-2 6,6-19 0,-1-1-9,-4 12 0,0 1 3,3-15 1,0 1 4,-6 19 1,-1 2 14,1-8 0,-2 2 25,2-13 28,-2-4-11,-7 36 688,0 8-728,0 7 301,-4 5-357,-1 6 6,-5 5 29,-2 9-12,-17 30 5,2-3-1482,8-10 1,-1 1 1476,4-5 0,1 0 0,0 4 0,-1 0-575,1 3 1,1 0 574,0 2 0,2 1-818,1 0 0,1 1 812,3-1 1,0 0-4,3-1 1,1 0-145,2-3 1,1-1 132,3-2 1,2-1-21,9 27 7,12-8-29,5-7 364,8-9-381,6-7-10,5-9-94,-10-12 1,1-3 159,-9-4 1,0-2 8,11-2 0,-2-3 1302,16-14-1294,-3-8-5,-4-4 22,-4-7 34,-6-2-34,-4-2 17,-5-2-5,-4-1-1,-11 14 0,-1 0 29,6-14 22,1-8 382,-14 26-382,-4 7-17,-4 8-28,-4 5 22,-4 5 1582,-7 5-1621,-5 6-5,-4 7-23,-17 21 2900,9-6-2883,-9 15 0,17-12-11,6 0-12,5 0 12,6 10-11,8-13 5,6 8 0,7-18-22,6-4 22,4-3 6,6-7-17,20-6 22,-9-7-10,12-6 21,-2-15 40,-6-10-17,-3-3-9,-13-3 26,-16 11-3032,-5-17 3048,-4 13 1,-3-10 0,-5 19 5,-3 3 11,-3 6 206,0 4-239,-2 5-6,-1 4-33,-3 3 10,-3 3-10,-1 4 5,-11 12-11,8 0 380,-5 10-397,12-3 0,2 3-16,4 1 3374,3 1-3430,3 1-74,3-1-660,5-2 465,2 1-168,6-3-2533,33 7 1457,-11-15-1425,24 2 394,-20-19-3607,15-12 2101,2-9 3719,-3-4 1070,-10-5 526,-17 7 476,-3-1 308,-3-1 25,-1-1 1857,3-10-2234,-8 11-247,2-7-202,-11 15-206,-1 2 358,-3 2-684,0 2-140,-1 1 291,-3 2-492,-1 1 976,-2 1-1100,2 4-44,0 0-62,0 1-252,2 1 6,0 0-561,3 1-56,0 4-890,1 0-2986,3 4 4683,3-1 0,-3-3 0,1-1 0</inkml:trace>
  <inkml:trace contextRef="#ctx0" brushRef="#br1" timeOffset="239009">8494 12914 11716,'6'-9'4246,"-1"2"-392,-5 7-1334,0 0-1152,7-47-1217,-9 32-39,5-37 605,-17 42-650,1 3-5,-6-1-1557,2 6 1528,-3 1 18,-17 8 5,-8 9-34,-2 4-632,1 7 616,15-3 5,1 3 6,2 1-2082,-4 15 2065,12-12-11,1 9 2070,14-16-2065,6-3 6,7-2-5,20 0-6,0-7 11,15-2 5,-7-8 644,1-4-626,-1-4-1,-2-4 90,6-14 179,-5-9-78,-4-2 33,-10-5-10,-12 11-18,-3-2 146,-4-10-329,-2 13-35,-2-5 0,-2 17 0,0 4 0,-4 5 0,-2 5 0,-6 14 0,1 3 0,-5 15 0,2 1 3000,-1 7-3000,0 5 0,1 5 0,0 5 0,1 4-1631,9-26 0,0 1 1631,0 2 0,1 2 0,0 2 0,1 1-1091,0 3 0,0 1 1091,2 1 0,0 1 0,0 1 0,1 1-43,1-1 1,-1 0-178,0 0 0,-2 2 29,-8 3 1,-3 4 0,-1-4-235,-2-2 0,-2-2 402,-1 0 1,-4 2 0,0-7 22,-2-13 0,0-6 19,1-1 1,-1-3 1670,-22 7-1511,-3-14 2409,18-14-2532,-1-13-5,20-33-455,15 11 1,3-3 403,1-1 0,3-2 5,6-8 1,4 1-3,2 8 0,2 1 2,4-3 1,1 0-1,4-3 1,1 1-520,3 1 0,1 0 511,2 0 0,0 1-8,1 2 0,1 1-935,-1 1 0,0 1 867,-2 4 1,1 2-718,-2 1 1,-1 2 476,-2 4 0,0 1-1249,7-4 0,-1 1 1568,-8 7 0,-1 1 0,19-12 0,-25 17 0</inkml:trace>
  <inkml:trace contextRef="#ctx0" brushRef="#br1" timeOffset="239467">9367 12655 10962,'20'-58'1318,"0"-1"0,-2 5 0,-2 4-129,-7 16 0,-1 3-506,3-23 1194,-5 13-1333,-5 10-102,-1 9 867,-3 6-1113,0 9 2827,-2 5-2962,-1 10 1184,-2 7-1133,-4 13-114,-5 11 146,3-1 0,-3 7 0,1-2-1717,0 3 0,0 1 1593,-2 5 1,-2 5 0,3-4 1,0 1 1,1 0-526,1 2 0,-2 4 0,2-2 501,2-11 0,2-2 0,-2 2-8,2-2 0,-1 2 1,0 1-1,2 0-65,-1 15 1,1-1-1,1-2-522,3-14 1,1-3-1,1 2 503,1 9 1,2 3 0,3-6-145,4-5 0,9-4-1105,11-5 1,9 0 0,2-5-3574,11-1 1,3-3 4058,-12-5 1,1 0-1,-3-6 1,-1-8-1,-7-5 1,-11-2 0</inkml:trace>
  <inkml:trace contextRef="#ctx0" brushRef="#br1" timeOffset="240019">10056 13067 18032,'-42'3'679,"1"1"1,3-1 0,8-1 1580,17-1-1789,4-1 630,4 0-787,2 0 257,3 0-74,8-1-397,2-2-4,11-1 55,20-6-95,-3 2 767,17-3-784,-12 3-952,-1 0 930,-2 1-6,-4 0-11,6 0 11,-15 3-11,3 0-11,-19 3 354,-4 1-411,-3 0 972,-2 0-1240,-1 0-28,-1 2-230,1 0-414,-1 3-773,3-2-2930,1 1 4711,3-1 0,-3-1 0,1-1 0</inkml:trace>
  <inkml:trace contextRef="#ctx0" brushRef="#br1" timeOffset="240359">11086 12927 19316,'-3'0'2677,"0"0"-1086,3 0-1176,-60 11-3611,34-4 3366,-11 0 1,1 2 98,13 0 423,-1 1-557,9-4-1,2-1 17,11-3 990,1-2-906,8 1-22,1-3-51,9-2-55,3-2-46,6-3 6,5 0-919,2-2 880,2 2 11,0 0 17,11-3-39,-14 4-11,5-2 27,-17 6 1610,-6 0-1627,-4 2 625,-5 0-652,-1 1 0,-3 1-471,0 0 701,-1 3-1351,0-1-912,1 4-4257,2-1 5453,4 0 0,-3-1 0,1-1 0</inkml:trace>
  <inkml:trace contextRef="#ctx0" brushRef="#br1" timeOffset="240817">12209 12719 26536,'-41'-23'48,"0"0"1,2 3 0,2 7-1238,-13 24 1229,0 4-617,-3 3 602,17-2 0,1 1-8,-17 11-12,20-9 1,1 1-1,7 1 1,3 3 77,-11 23-88,7 2-35,18-7-837,15-16 871,7-5 287,9-2-264,7-5-17,5-2 691,4-5-703,3-3 35,1-3-12,-2-6 186,0-2-146,-5-7 108,-8-3 1,-2-3 8,5-6-22,11-17 38,-29 20 981,-2 1-840,-1-7-174,-5 9-11,0-4-22,-6 12-112,0 2 280,-5 0-286,1 5 0,-2-1 0,1 5 0,1 0 204,0 2-204,-3 9 0,2 1 0,-4 9 0,3 10 0,1-3 0,2 11 0,3-6 0,4 17-97,0-9-261,6 11-101,-2-15-252,0 1-527,-1 0-1143,0 0 2221,-2 3 1,-3-20-1,0-1 1</inkml:trace>
  <inkml:trace contextRef="#ctx0" brushRef="#br1" timeOffset="241075">12592 12208 27575,'-41'-33'179,"0"1"0,4-1 1,9 15-56,20 24 117,4 16-4342,3 2 4130,2 16-1433,4-4 1404,6 6-1509,6 4 1509,5 6-942,4 6 942,-11-26 0,-1 0 0,2 3 0,-1 1 0,1 2 0,0 3 0,-1 0 0,0 2 0,-1-1 76,2 7 1,-2 1-77,-2-7 0,0 1 0,-2-2 0,-3 1 0,-3-2 0,-3-1 0,-2-2-121,-5-1 0,-4-2 344,-3-1 1,-3-1-594,-7-1 1,-3-2 171,-2 0 0,-5-1 198,-6 0 0,-4 1 0,5-5 0,11-5 0,1-2 0,-16 8 0,1 0 0</inkml:trace>
  <inkml:trace contextRef="#ctx0" brushRef="#br1" timeOffset="241567">13302 12731 16070,'18'-47'711,"-1"0"1,0 0-1,0 3 1,-1 1-1,-1 3-277,2-2 0,-1 4-79,-2 5 1,0 1 227,9-18 375,-2 4 867,-8 18-1494,-3 2 425,-8 36-683,-5 7 11,-3 24-147,-6 7 125,-2 14 69,4-26 1,0 2-121,-2 5 1,0 1-906,-1 3 0,-2 4 894,-1 0 0,-2 5 0,0-2-670,3-11 0,0-2 0,0 3 651,-6 13 0,-1 2 1,0-3-479,5-14 0,0-3 0,0 1 437,0-2 0,-1 1 0,0 1-183,-6 11 1,0 3 0,-1 0-532,3-4 1,0 0 0,0 1 773,-2 8 0,1 1 0,1-6 0,3-5 0,3-5 0,6-14 0,1 1 0</inkml:trace>
  <inkml:trace contextRef="#ctx0" brushRef="#br1" timeOffset="241782">13980 12532 24340,'-18'52'35,"0"1"1,0-2 0,-1 1-38,1-10 0,-1 1 0,0-2-1690,-3 9 1,-2 0 1640,3-7 1,-1 3-1,0-3-97,-2 3 0,0-2-136,1 0 1,1-1-101,1-1 1,1-1-481,2-2 1,2-1-207,2-2 0,1-2-2327,3-2 0,0-2-5218,-2 20 8615,3-12 0,6-19 0,1-10 0</inkml:trace>
  <inkml:trace contextRef="#ctx0" brushRef="#br1" timeOffset="249355">15085 12748 20889,'-10'-40'260,"1"0"1,-9-17-239,-23 65 3,11 8 1,0 3-4,-23 15-11,16-8 0,0 2 3,7-5 0,3 1-197,-1 1 1,1 3 207,-8 12 1,2 3-1153,10-11 1,1 0 1129,-3 11 0,2-1 8,5 13-11,8-2-6,9-19 1,3 1-1021,6 13 1015,10 12 0,5-27 303,5-5-298,3-4 453,3-7-352,17-4 34,-14-7 2146,10-5-2029,-23-7 45,-4-4-4,-7-3-41,-4-2-1410,-5-1 1298,-2-1-46,-9-9-37,-2 7-18,-9-4-22,-17 5-50,5 7-28,-16-1-336,-14 8 1074,10 6-5587,4 2 1,1 2 4471,-3 3 1,0 1 0,34-6-1</inkml:trace>
  <inkml:trace contextRef="#ctx0" brushRef="#br1" timeOffset="255066">2690 14818 17798,'-1'-6'2420,"1"0"-1832,0 6 134,0 0-4940,-66-13 4218,35 22 6,-12-8 0,0 4 734,8 31-746,-3 8 6,9-6 0,1 2-191,6-7 0,0 0 182,-6 13 1,2 0-6,9-11 0,2-1-3,2 0 0,1 1-8,2-1 0,3 0-23,4 7 1,3 0 7,11 15 29,-1-23 0,5-4 0,23-1 16,7-9-5,9-9-1045,-10-9 1,1-4 1047,-9 0 0,1-4 10,3-3 0,5-3 0,-3-2 585,10-10 0,-2-3-576,0 1 1,-1-2-776,-5-1 1,-5-1 797,-14 9 0,-3 0 56,17-23-1072,-6 2 1111,-8 2 219,-4-8 1198,-11 16-1338,-2-3-51,-12 20 697,-2 6-781,-15 8 2047,-12 16-2109,-3 2-16,-6 14 3026,-2 10-3037,4 4-21,18-17 1,4 1-87,4 24 90,15-20-1,15-7 7,4-21-52,17-6-3219,-7-4 3270,12-7 17,3-13-2171,-1-8 2194,-1-1 129,-9-2-85,-16 11 11,-3 0 124,-4-10-96,-6 11 12,-2-7 0,-7 13-12,-2 3 2233,-5 1-2255,0 3 3318,-2 2-3352,1 3-22,-2 1-5,1 3 131,0 2-198,-6 6 16,5 1-124,-7 14 1,10-5-106,-2 8-214,8-6-330,2 1-577,2 0-1019,2-1-1759,4 0 3308,3 0 0,-2-9 0,0 0 0</inkml:trace>
  <inkml:trace contextRef="#ctx0" brushRef="#br1" timeOffset="255649">3530 14944 14314,'1'-6'5652,"-1"2"-2879,0 4-2740,3 1 40,-8 28-51,1-6 6,-10 26-5,0-13 5,-10 16-2158,5-12 2135,-5 8-5,10-21 6,3-5-1,3-6-2685,3-6 2708,3-4 218,2-5 297,16-19 1061,-2 1-1425,15-15 0,-7 6 12,1 0-12,1 0 135,6-7-202,-8 11-28,1-3-17,-11 14 3364,-3 3-3425,-1 4-1,4 8-5,-3 1 11,3 9-11,-5 0 6,1 3-12,-2 2-5,2 8 0,-2-5 11,0 5 11,-1-10-5,2-2-6,-1-1-6,3-2-5,1-3 0,5 1 11,-1-6-6,4 0 12,-3-5-17,1-4 22,0-3 6,2-4-1,-1-2 24,0-3-24,-1-1 2,0-4-222,-1-1 238,-1-3 16,0-3 17,0 0 6,0-1 5,-1 0 51,0 2 224,3-7-135,-6 11 210,1-1-58,-5 12-225,-4 5-49,0 2-29,-2 5-140,0 0 62,2 7 56,9 6-51,2 5-5,11 5 0,16 10-6,-14-13 0,2 1-343,0 0 1,0 0 334,3 1 0,-2-1-48,11 10-3288,6 13 3272,-19-10 16,-2 11 22,-21-14-94,-19 18-12,-2-14-1344,-16 11 1070,0-20-242,-2-3-1817,-21 0-1745,14-10-5007,-8 0 9242,23-9 0,13-3 0,7 0 0</inkml:trace>
  <inkml:trace contextRef="#ctx0" brushRef="#br1" timeOffset="256017">4674 14908 24335,'-43'28'41,"1"-1"0,2-2 0,10 1-52,22 7-68,9 5 1,5 1 16,6 4-841,1-6 1,3-2 790,13-9-168,19 3 168,-10-11 56,9-2 292,-12-16-164,-11-6 24,1-6 362,-11-5-318,-3-2 443,1-28-376,-6 14-17,0-21 68,-10 20 0,-2 1-112,-1-10 363,-1 9 0,0 1-380,-2 3-785,-2 6 780,-2 5-46,-2 5-22,-5 6-22,-5 4-18,-5 3 7,-5 6-1,-2 4-22,0 6-17,2 4-39,6 3-72,6 2-164,7 2-330,8 2-688,6 0-2303,8 2 3613,8 4 0,-5-16 0,3-1 0</inkml:trace>
  <inkml:trace contextRef="#ctx0" brushRef="#br1" timeOffset="256667">5087 15336 26278,'19'-52'168,"1"0"0,-4 7 0,-1 4-78,6-4-1174,-7 6 1151,0-5-22,-1-6-6,-1-6-1032,-3-6 1001,-4 28 1,-1-1 2,0-1 0,-1-1 0,0-3 1,0 0 2,0 0 0,-1-1-3,0 2 0,0-2 17,-1-9 0,1 0-9,-2 16 1,1 1 8,-1-6 0,0 3 45,-1 4 565,-3 6-588,0 14-2861,-2 3 2811,1 10 357,0 6-357,-4 8 0,-2 10 6,-3 8-18,-1 11 429,-1 9-426,6-6 1,2 3-591,2-10 1,1 0 587,-1 16 0,2 1-6,2-15 0,1-2-11,1 1 0,0 0-14,2-1 0,1 0-48,-1-3 1,2 1-68,2-3 0,1 0-70,0-2 1,1-2-402,12 27-134,1-8-123,3-7-55,2-8-80,0-9 73,1-7 2829,-1-8-2599,0-6 146,-2-6 173,-2-8 84,-1-6 264,-2-7 229,-3-5-2463,-2-3 2810,-2-3-759,-3-1 1017,-1-1 276,-2 1-270,-1 1 582,1-8-230,-3 6-642,1 4 2248,-3 13-2395,-1 12 1793,-1 2-1955,1 3 1382,-2 1-1590,1 2 0,5 5 17,1 0 6,12 3-23,-2-5-22,8 0 0,-1-4-23,4-3 12,2-3 16,1-2 6,1-4 17,-3-3-716,-1-1 738,-2-2 6,-4-2 22,0-8 28,-7-4-5,-3 2-1,-6 3 7,-4 9-7,-2 2-5,-1 1 17,-2 2-23,-2 4 6,-1 2-33,-4 3 5,-3 2-17,-5 6 0,-2 4 40,-16 17-46,9-3 6,-8 13-5,15-9 258,3 3-264,4 2-6,3 2-22,4 4-22,4 0-146,2 4-1372,11 17 1568,5-25 0,0-2 0,3 15 0,8-9 0</inkml:trace>
  <inkml:trace contextRef="#ctx0" brushRef="#br1" timeOffset="256842">6583 15347 21495,'-3'0'3215,"0"0"-2840,3 0-2128,-28-36-4587,27 27 5277,-17-27 0,27 36 0,0 1 0</inkml:trace>
  <inkml:trace contextRef="#ctx0" brushRef="#br1" timeOffset="257502">6876 15275 23422,'10'-44'349,"0"-1"1,0-6-1,-1 4-254,-2 4-59,-2 13 1,1-4 8,4-24 0,1-1-760,-4 19 0,1-1 730,2-13 0,2-6 0,-2 6-1173,-1 11 1,-1 3 1196,2-12 0,0 0 81,-3 14 1,-1 3 1056,1-12-1020,-1 1 101,-5 27-253,-3 11 256,-5 13-249,-10 27-1368,-1 7 1351,-6 20 10,6-4 915,8-24 1,1 1-918,0 2 0,0 2-285,0 1 1,1 0 275,0 2 0,1-1 3,1 0 1,0 1-352,1 13 0,2 1 298,5-6 0,2 0 19,0 0 1,2-4-1,4-8 1,3-6-48,12 3-22,5-7-12,5-8 12,3-6 11,1-6 2603,2-7-2547,-3-7 22,0-7 28,-4-5-516,-2-5 527,-2-2 1,-3-3 5,-2-1 5,-1-1-1931,-2-1 1948,-1 1-1317,-2 2 1312,0 2 89,2-2-61,-8 12-11,0 2 581,-12 14-576,-13 16-39,-3 2 11,-10 13-22,2-3-6,2 5-92,-5 13 42,9 3 28,3-2-12,9-6 1,9-16 28,2-2-12,6-5 17,14 0-22,-2-8 11,26-4 11,-16-9 2251,13-4-2245,-15-5 5,-1-4-28,0-2 23,-2-3-2192,-2-2 2186,-3 0-1494,-2-1 1511,-4 1-35,-3 0 130,-6-7 23,-5 1 1415,-7 3-1460,-17 2-39,0 15-23,-11-2 754,3 8-759,-2 2-323,-13 3 295,12 2 5,-8 3-11,18 4-11,3 3-6,3 2-5,4 1 2324,0 11-2856,6 7 1398,10 10-2967,18 1-2447,21-10-410,4-14-380,9-10 5360,-2-8 0,-26-1 0,2 0 0</inkml:trace>
  <inkml:trace contextRef="#ctx0" brushRef="#br1" timeOffset="257886">8320 14923 23011,'-50'-16'87,"-1"0"1,4 1 0,5 9-71,5 26 0,3 4 1477,5 2-1522,2 16 5,13-10-38,8 21 33,15-26 5,10 3 1,5-16-29,18-6 40,-6-4-6,12-7 23,-1-13 5,-13-1 62,14-19 117,-13-12 221,-7 8-237,-4-7-2608,-16 24 2674,-2 2 877,-3-3-881,-1 9-29,-2 0 56,0 9-257,0 3 172,-2 3-167,0 5-5,0 4 11,-2 6-17,-1 22 0,1-2 1158,0 3 0,1 2-1181,-1 18-890,1-17 1,0 2 898,0-8 0,0-1-9,0 4 1,0 1-407,0 0 1,0 3 251,-1 18 1,-3 4-69,1-21 1,-1 0 0,-1 0-319,-1 1 1,1 0-1,-3-2 305,-8 17 1,-4-6 10,0-15 1,-2-4 36,-1 0 0,-4-2-17,-19 8 0,-2-3 185,12-10 0,-2-3 19,-12 5 1,-1-4-82,17-13 1,0-3-166,0-2 0,-1-1-369,2-2 0,0-3-1656,0-1 0,2-2-7537,-26-5 9590,13-4 1,22 5 0,12 1-1</inkml:trace>
  <inkml:trace contextRef="#ctx0" brushRef="#br1" timeOffset="258317">9389 15044 19657,'16'-46'697,"1"0"1,-1 1-1,7-17 1,-6 9-178,-9 6 813,-4 9-1002,-9 7-40,-1 6 40,-14 1-219,2 12-34,-10 2 17,4 15 298,-5 6-348,-2 9-981,-3 9 998,-2 8-12,0 7-187,11-7 1,0 5 122,1 6 0,1 3-760,0 0 0,2 1 765,4 1 1,3-1 2,6-14 1,3-1-15,1 0 1,2 0-18,0-1 1,3 0-180,8 11 1,3-1-289,-2-14 0,5 0-423,18 15 0,5-5 11,-10-21 1,2-4-889,11 5 0,2-3-7421,17-4 8856,-8-6 0,-24-5 1,-12-2-1</inkml:trace>
  <inkml:trace contextRef="#ctx0" brushRef="#br1" timeOffset="258709">10380 15071 20327,'6'-47'597,"0"0"0,1 4 1,-4 9 755,-6 18-1084,-2 4 266,-6 3-401,-3 5-22,-6 1-6,-4 4-3030,-6 5 3098,-21 14-107,10 1 39,13-5 0,1 1-67,-12 13-28,3 3-1964,2 3 1959,3 2-29,5 2-668,1 16 685,11-14 6,3 8-16,15-20 4,6-6 1949,8-3-1982,6-6 6,5-4-50,21-4 72,-11-7-1821,14-6 1844,-18-6 656,-1-4-601,10-16-5,-14 4 45,7-11 246,-13-8 821,-4-6-916,-3 0 16,-7 3-10,-7 21-17,0 4-34,-3 5-11,1 7 2651,-1 2-2724,-1 6 1792,0 2-1859,-1 2 266,1 1-294,-2 3-17,0 2-5,-2 5-6,-1 4 0,1 6-17,0 3-22,2 4-34,1 4-22,3 3-107,5 3-1079,3 3 654,6 1-420,3 0-757,4 0 1804,-1-10 0,0-2 0,-2-2 0,9 10 0</inkml:trace>
  <inkml:trace contextRef="#ctx0" brushRef="#br1" timeOffset="258958">11307 15147 19837,'-4'-3'3663,"0"0"-1383,4 3-3325,-61-23 1219,42 17 89,-16-7 0,5 3-185,25 10 181,2 0-147,3 0-90,5 0 12,4 1-12,8-1-5,2 0 0,5 0-12,5 0-5,2 0-174,3 0 124,1 0-515,1 0-931,17 1-1102,-13 0 2598,15 1 0,-35 0 0,0-1 0</inkml:trace>
  <inkml:trace contextRef="#ctx0" brushRef="#br1" timeOffset="259290">12046 15027 26329,'-5'15'145,"9"-2"-105,25-13-1,3-2 28,2 0-33,1-1 10,-1 0 12,-1 0 6,-3 0 33,-4 0-5,-4 0-1,-5 1-16,-3 0-11,-5 0-17,-1 0-12,-2 0 6,-2 1-33,-2 0-507,-1 1 1,0-1 0</inkml:trace>
  <inkml:trace contextRef="#ctx0" brushRef="#br1" timeOffset="259707">12815 14711 23343,'-25'-42'399,"0"1"1,2 3 0,7 10 577,14 22-843,1 4 237,1 1-337,5 7 0,1 3 16,8 10 17,3 5-16,5 7-508,4 7 502,2 6-11,4 5-20,-16-24 0,0 5-26,4 10 1,1 7 0,-2-3-1395,-1 2 1,-1 2 1399,1 2 1,0 4-1,-5-3-39,-5-2 1,-4-1-674,-2 2 0,-4 1 455,-3-2 0,-5-1-239,-2 0 1,-4-1-647,-6-2 0,-2-3-3768,0-4 1,-1-3 4570,0-3 0,2-4 1,-3 1-1,9-11 1</inkml:trace>
  <inkml:trace contextRef="#ctx0" brushRef="#br1" timeOffset="260187">13996 14703 19083,'17'-42'538,"-1"0"0,-1 4 0,-4 10 776,-8 22-1230,-3 4 977,-4 13-994,-2 4 12,-7 17-1257,-5 5 1240,-5 11-26,2-5 1,-3 2-500,5-8 0,-1 1 460,-7 14 1,0 1-4,7-12 1,0-1-195,-1 2 0,1 1 163,-1 1 1,0 0-65,1-1 0,0 3-467,2-5 1,1 2-1,0 1-2709,4-3 0,1 1 0,1-1-1277,-7 17 0,2-2 4554,8-12 0,4-8 0,3-13 0,1-11 0</inkml:trace>
  <inkml:trace contextRef="#ctx0" brushRef="#br1" timeOffset="260401">14408 14789 22733,'19'-47'900,"0"0"0,-2 7 0,-2 5-1087,-4 13 478,-4 11-123,-5 6-89,-1 4 191,-1 7-186,0 4 28,0 11-3144,0 9 3177,0 11-2195,-5 8 2173,-2 8-354,1-26 0,-2 0 273,0 3 0,0 0-14,-2 2 0,0 0-9,-2 1 1,0 1-9,-2 0 0,0 0-6,-2-1 1,0 1-6,0-1 0,0-1 0,-1-2 0,0 0-3,2-3 1,0-1-54,-11 26-146,5-9-386,5-7-757,6-9-3326,5-6 4671,6-3 0,0-12 0,1-1 0</inkml:trace>
  <inkml:trace contextRef="#ctx0" brushRef="#br1" timeOffset="279543">10489 16203 2462,'55'-5'257,"0"1"1,0-1 0,0 1 0,1-1-1,-1 1-131,-3-1 1,1 1-1,6-1 297,-6 2 0,7-2 0,4 1 0,1-1 0,-4 1 0,-5 1-851,-3-1 1,-5 1-1,-1 0 1,6-1 441,1 1 0,4-1 0,4 0 0,-1 0 0,-3 1 0,-4 0-3,1 1 0,-4 0 0,-2 1 1,-2-1-260,5 1 0,-3 0 1,2 0 214,-4 0 1,3 0 0,-1 1 0,-4-1-517,17 1 1,-4 1 411,-1 1 0,-2 0-318,-4 0 0,-2 2 264,-3 0 1,-3 0 239,-3 1 0,-3 1-262,-4 0 0,-2 0-213,20 7 107,-15 1 162,-16 0 1405,-11-1-1113,-17 0 156,-24-1 0,-10-1-30,-8-2 0,-3 0-126,9-2 1,-1 0 0,-1-1-15,0-1 0,0-1 1,1-1 74,-12-1 0,0 0 25,-4 0 0,-2 0-55,19-1 0,-1-1 0,0 1 28,-2-1 0,0 1 1,0-1 21,-2 0 1,-1 0 0,0-1 1,-1 1 1,0-1-1,-1 0-13,-1 0 1,-1-1-1,0 1-39,-1-1 0,-1 1 1,0-1-41,0 0 1,0 0 0,-4 0-191,12 1 1,-4 0 0,-2 0 0,2 1 0,2-1 93,-1 0 1,2 0 0,0 1 0,-2-1-16,0 0 1,-3 1 0,0 0 0,0-1 0,4 1 16,-13 0 1,3 0-1,0 1-25,-1-1 1,0 1 0,1 0-10,0 0 0,0 1 0,0-1-4,1 2 1,1-1-1,0 1-7,0-1 0,1 1 0,0 0 0,2 0 0,0 1 0,0-1-4,2 1 0,1-1 0,-1 1 2,3 0 0,1 1 1,0-1 2,2 0 1,1 1 0,0 0 1,3-1 1,0 2 0,1-1-2,-17 2 0,2 0-1,5 1 1,1 0 5,4-2 1,3 1-4,5-1 1,2 1-48,-24 3-185,16-1-42,16-2 160,14-2 78,13-1 207,16-2-44,14-1 498,12 0 1,5-1-598,-5-1 1,1 0 283,0 0 0,2 0 0,0 0-283,13-2 0,0-1-1,6 0 1,2 0-7,-19 1 0,1-1 0,0 0-14,3 1 0,1-1 0,1-1 29,3 1 0,0-1 0,1 0 13,2 0 0,1-1 0,0 1 18,3-1 1,0 0 0,1-1-391,-15 3 0,0-1 1,1 1-1,3-1 456,5-1 1,5 0-1,1 0 1,-1 0-1,-2 0-43,1 1 1,-2-1 0,0 1 0,2 0-201,-9 0 0,3 0 0,0 0 0,1 1 0,-2-1 0,-3 1 176,10-1 1,-3 1 0,-1 0 0,1 0-122,1 0 0,1 0 0,0 1 0,0-1 94,0 1 0,1-1 0,-1 1 0,1-1-14,0 1 0,0 0 1,0 1-1,0-1-5,-1 0 1,-2 1 0,3-1-1,2 0 4,-10 2 0,4-1 0,1 0 0,0 0 0,-1 1 0,-3-1-9,10 0 0,-3 0 0,0 0 0,2 0-1,-1 1 1,2-1 0,1 1 0,-2-1-1,-5 1-1,-6 0 1,-3 0 0,-2 0 0,1 0 87,12 0 1,0 1-1,-1-1-86,-4 1 1,0-1 0,-2 1-5,-4 0 1,-1-1 0,-1 1 1,17 0 1,-3 0-3,-8 0 0,-2 0 365,-8 0 1,-2 0-408,23 0 0,-21 0 1499,-26 1-1454,-25 0-6,-27 1-23,-24 0 363,21-2 0,-3 0-349,-7 1 1,-2-1-3,-8 0 0,-3 0 11,17 0 0,-2 0 0,0 0-2,-4 0 0,-2 0 0,0 1 6,-5-1 0,0 0 0,-2 0-271,14 1 1,0-1 0,-1 1 0,-5 0 272,-5 1 1,-6-1 0,-2 1 0,1 0 0,3 0-349,-3 0 1,3 0 0,0 0 0,-4 1 348,11-1 1,-2 0-1,-1 1 1,-1-1-1,0 1 1,-1 0-101,-1 0 0,-1 1 1,-1 0-1,0 0 1,0 0-1,-1 1 101,6-1 0,-1 1 0,-1 0 0,1 0 0,-1 1 0,0-1 0,1 0-8,-1 0 1,-1 0 0,1 0 0,0 1 0,-1-1 0,2 1 0,-1-1-2,3 1 0,-1 0 0,0 0 0,1 1 1,0-1-1,3 0 0,1 0-23,-4 1 1,1 0-1,3 0 1,-1 0 0,1 0 18,-2 0 1,1 0-1,-1 0 1,1 1-1,0-1 0,0 0 1,1 0 0,-1 1-1,0-1 1,1 0 1,0 1 1,1-1 0,-1 0 0,1 0 0,0 0-3,-12 2 1,0 0 0,1-1 0,0 1 47,2-1 1,0 0-1,1 1 1,0-1-46,2 0 1,0 0 0,1 1 0,0-1-2,2-1 0,1 1 0,1-1 0,0 1-3,3-1 1,0 0-1,1 0 1,0 0 181,-11 2 1,0-1 0,2 0-179,5-1 0,1 1 1,0-1-13,-8 1 1,0 0 0,3 0 10,-1 0 1,3-1 2,-7 1 0,6-2 1302,9-1-1498,23-3 84,22-4 100,21-3 12,21-4 23,15-2-172,-21 4 1,2 1 173,5-1 0,3 0 8,5-1 1,2 1 622,5-1 0,3 0-636,-17 2 1,1 1-1,1-1-338,2 1 0,2-1 0,3 0 347,6 0 1,6-1-1,1 0 1,-2 0-18,-11 2 1,-2 0 0,1 1-1,2-1-7,2 0 1,1-1 0,2 1 0,1-1-1,1 1-2,-8 1 1,2-1 0,0 1 0,0 0 0,2 0 0,-1 0-224,5 0 0,0 0 0,2-1 0,-1 1 0,1 0 0,-1 0 220,0 0 1,-1 0 0,-1-1 0,2 1 0,3 0 0,2 0-3,-8 0 1,4 0 0,3 1 0,1-1 0,0 0-1,-1 1 1,-2-1 0,-4 1 0,-4 0-1,8 0 1,-7 0 0,-2 0 0,1 0 0,5 0-54,-1 0 1,4-1-1,4 1 1,0-1-1,-2 1 1,-4 0-1,-6 0 56,3 0 1,-7 1-1,-1 0 1,6-1-1,-1 1 1,6-1 0,2 0 0,0 0 0,-2 0 0,-6 0-2,2 1 0,-5-1 0,0 1 0,4-1 2,5 1 0,6-2 0,1 1 1,-4 0-1,-9 1-2,-6 0 0,-6 0 0,-2 1 401,18-1 1,-1 0-397,-7 1 1,-2 0-4,-7 1 1,-2 0-14,-6 0 0,-2 0 931,17 0-976,-16 2 2102,-24 1-1996,-21 2-33,-25 2-14,-12-2 0,-7 0 866,7-1 0,-3 1-869,0-2 0,-3 1 0,1-1-442,5 0 0,1-2 0,-2 1 443,-4 1 1,-2-1 0,-2 0-706,-2 0 0,-2-1 1,-5 1 712,9 0 0,-6 0 0,-2 0 0,0 0 0,4 0-297,10-1 0,2 1 0,1 0 0,-3-1 0,-4 1 294,2 0 0,-4 0 1,-4 0-1,-1 1 0,-1-1 1,1 0-1,4 1 0,3-1-135,-8 1 1,5 0 0,2-1 0,-2 1 0,-3 0 129,8 0 1,-4 0 0,-1 0-1,-1 0 1,1 0 0,2 0-1,3 0-49,-8 0 1,4 1 0,1-1 0,1 1 0,-2-1 47,0 1 0,-1 0 0,0-1 0,0 1 0,1 0-2,-1 0 0,0 0 0,-1 0 0,1 0 0,0 1 2,0-1 0,0 0 0,0 0 0,0 0 0,0 0 1,2 0 0,1 1 0,-1-1 1,-2 0-1,-2 1 3,7-1 1,-4 1 0,-1 0 0,0 0 0,-1 0 0,3 0 0,2-1 1,-8 1 1,4 0 0,1 0 0,-1 0-1,-2 1-2,0-1 1,-4 1 0,0 0 0,0-1-1,3 1 1,3-1 3,-4 1 1,3 0-1,3-1 1,-1 0-1,1 1 0,1-1 1,0 0-1,2 1-3,2-1 1,2 0 0,-1-1 0,-1 2 8,-10 0 0,-1 0 0,0 0 0,3 0-7,2 0 1,3-1-1,-1 0-5,8 0 1,-3 0 0,3 0 0,5-1 17,-7 1 0,6-2 436,2 1 1,4-1-519,-1 0-39,14-1-106,70-10 56,6 2 509,-6-1 0,7-1-466,-2 1 0,5 0 0,-2-1 74,-7 2 0,-2 0 1,3-1 17,0 1 1,3-1-1,1 0 1,1 0 9,7-1 1,1 0-1,1 0 1,2 0 21,-7 0 1,1 1 0,1-1 0,0 1 0,0-1-4,1 1 0,0-1 1,1 1-1,-1-1 1,0 1-239,1-1 0,0 1 0,0-1 0,-1 1 0,-3 0 258,0 1 1,-2-1 0,-1 1 0,0 0-142,3 0 0,0 0 0,0-1 0,0 1 152,2 0 1,0 0 0,0 0 0,1 0-2,-1 1 0,0-1 1,2 0-1,4 0 13,-8 1 0,3 1 0,2-1 0,1 0 0,0 0 0,0 1-15,-6 0 1,0 0 0,1 1-1,0 0 1,0-1 0,0 1 0,0 0-30,0-1 1,0 1 0,0 0 0,0 0 0,0 0-1,0 0 1,-1 0-2,6 1 0,2-1 0,-2 1 1,-1 1-1,-1-1 0,-4 0-7,8 1 0,-5 0 1,0 0-1,3 1 1,-10-1 1,2 1 0,2 0 0,0-1 0,-2 1 0,-2 0-6,9 0 0,-3 0 0,-1 1 0,3-1 2,-3 0 0,2 0 0,1 1 1,-2-1-1,-5 1-8,7 0 0,-4 0 0,-2 0 4,-3 0 0,-1 0 1,-2 0-3,-3 0 0,-2-1 0,-1 1 4,13 0 0,-2 0 0,-7 0 0,-4 0 401,-7 0 0,-3 0-457,15 2 16,-20 0 1493,-15 0-1290,-41 4-110,-6-2 1,-6-2-35,-6 2 1,-3-1-13,6-1 1,-2 0-1,1 0 7,-18 0 0,0 0-3,18-1 1,-1-1-1,-8 1 7,4 0 1,-7-1 0,-5 1 0,-1-1-1,2 1 1,5-1-10,-5 1 1,4 0 0,-1-1 0,-7 1-141,16-1 0,-6 0 0,-3 1 0,-2-1 0,-1 1 1,0-1-1,2 0 0,4 0 0,4 1 140,-7-1 0,4 0 0,4 0 0,-2 0 0,-2 1-176,-4-1 1,-3 0 0,-1 0 0,0 1 0,2-1-1,3 0 163,3 0 1,2 1 0,2-1 0,-1 0 0,0 0-19,0 0 1,0 1 0,0-1-1,-2 0 1,-2 1-108,4-1 1,-1 1 0,-2 0 0,-2 0 0,0 0 0,0 0 0,-1 1 128,3-1 0,-3 1 0,0 0 0,0 0 0,0 0 0,1 0 0,1 0 0,4-1 0,-14 1 0,4 0 0,1 0 0,2-1 0,-1 1 0,6 1 0,-1-1 0,1 0 0,-1 1 0,1-1 0</inkml:trace>
  <inkml:trace contextRef="#ctx0" brushRef="#br1" timeOffset="295577">9872 15833 15687,'12'-24'532,"9"3"-420,24 10-758,8-2 685,5 1-1867,-13 3 0,2 0 1828,-10 2 0,0 1 0,12-2 0,0 1 15,-15 3 0,-1 0-12,0 1 0,0 0-9,27 0-22,-24 2 0,-1 0-50,10 2 5,2 2-158,-32 2 331,-7 2 280,-8 0-190,-9 1-72,-7 2-56,-10-1-12,-11 2-14,-9 1 1,-5-1-76,17-3 1,-1 0 46,-22 5 1,1 0 2,21-6 1,2 0 2,-1 1 0,-1 0 4,1-1 1,0 0 9,0 1 0,1-1 8,1 0 1,-1 0 64,-8 1 0,1 1 27,-16 2-41,23-5 0,2 0 187,0-2 776,6-2-692,13-2-117,4-2-118,13-2-61,5-3-6,8-2-6,6-1 2224,7-2-2263,7 0-11,5 1-34,6-2-537,5 0 532,5 0-11,3 0 19,-31 7 0,2 0-34,12-2 1,0 1-1240,-11 2 1,0 0 1272,9-1 0,-1 0-42,10 1-170,-6 1 159,-8 1 413,-9 1-407,-8 1 16,-11 1 1249,-5 0-1187,-19 2 3268,-3 2-3273,-15 3-18,-26 7-44,8-1 72,14-4 1,-1 0-691,-22 5 707,27-7 1,1 1 5,-2-1 0,0 1 14,0-1 0,0 0 8,0 0 1,1 0 72,-28 5 23,5-2 16,8-2 12,7-3 44,10 0 1,8-3-23,8-1 67,7 0-185,9-3-11,7-2 6,9-3-11,7-1-12,7-3-16,8 1-269,7-2 263,5 1-12,4-1 7,4 1-12,1 0-2468,0 1 2473,-1 1-1059,-21 4 0,1-1 1054,17 0-8,-23 2 0,-1 0-53,2 1-163,-4 2 261,-15 2-949,-5 3-5278,-15 1 6179,-1 2 0,-1-3 0,3-2 0</inkml:trace>
  <inkml:trace contextRef="#ctx0" brushRef="#br1" timeOffset="299459">15767 14853 12100,'35'-39'659,"0"1"1,1-1 0,-4 4 0,-1 1 0,-3 3 46,-5 1 0,-2 4-90,8-13 2177,1-5-2306,-20 22 847,-6 6-964,-20 4-292,-5 7-19,-11 9 0,-4 3-894,-21 8 860,14-1 0,-1 2 3,7-1 0,2 1-8,-3 1 0,0 2-1,0 2 1,0 1-15,0 1 1,0 2 5,3 0 0,0 3-17,-11 13 1,2 1 5,12-8 0,2 0 0,-7 9 0,1 3 11,7 0 1,5 0-669,6-11 0,2 1 662,-4 8 1,4 2 11,8-4 0,6-3-1861,4 20 1866,4-24 1,5-1-90,13-5 0,4-4 134,22 11 99,-14-15 0,1-2-77,23-3 1112,1-6-1072,-2-5 0,-4-8 1116,-20-6 1,-1-2-1145,14-11-45,-20 5 0,-2-1 50,2-14 1,-7-1-23,-6-1 5,-8 1-21,-4-1 465,-11 2-460,-21-7-34,-6 14 689,-22-2-714,14 20 0,-2 5 270,9 1 0,-2 3-348,-9 4 1,-6 2-1,5 1-670,0 3 0,2 2 250,4-1 0,-3 2 1,3 1-37,-12 6 1,6 0 0,-6 3 0,3 0 0</inkml:trace>
  <inkml:trace contextRef="#ctx0" brushRef="#br1" timeOffset="304460">2932 16693 15855,'-5'-1'1815,"1"-1"-5742,4 2 4051,-76 24-71,49-6 0,0 2-518,-25 4 1,1 3 466,20 1 1,4 4 269,-3 5 0,3 2-278,6-9 1,1 2-4,-6 10 1,3 1 2,8-12 1,2-1-15,2 0 0,2 1-19,1 7 0,2 0-17,2 16 34,10 8-251,10-32 273,9-6 17,6-7 16,6-7-5,5-3 12,4-5 38,-11-5 0,1-2 1541,20-6-1393,-1-12 1,-1-4-14,-2-9-79,-13 7 1,-4-2 190,-6-6 2657,-4 1-2018,-1-8-460,-10 14 975,-2-3-1087,-9 18-112,-3 5 853,-5 4-1116,-1 4 541,-7 7-546,-2 4-12,-3 7-6,-2 6 0,-2 5-3374,-1 5 3346,3 1 0,2 2-22,5-3-61,6 9-2230,9-13 2263,7 4-39,10-15 11,6-5-247,27-3 152,-18-7 0,2-1 131,0-1 1,0-2 21,3-2 1,-2-1 14,15-9-833,-1-4 917,-6-5 1872,-4-2-1794,-7-5 62,-6 0 308,-2-16-196,-12 11 201,-2-15-285,-14 26-73,-5-3 2722,-5 15-2717,-16 1-89,2 5 1972,-12 1-1994,4 6-17,-4 4-6,-3 3-23,9 3 1,1 1-11,-17 8-23,12-2 0,0 3-173,-7 14 11,7-1-73,18-2-151,15-14-197,6 0-223,5-3-550,8-2-5953,24-2 7354,1-5 0,-5-2 0,-12-3 0</inkml:trace>
  <inkml:trace contextRef="#ctx0" brushRef="#br1" timeOffset="305067">3923 17046 22768,'-32'37'-19,"1"0"0,2-4 1,6 0-105,15 20-329,2-11 326,2-6 0,1 0-25,0 4 28,1 8 11,1-24 488,1-6-342,3-6 443,5-7-315,2-8 260,4-7-80,7-16-146,-3 1 502,8-11-200,0-9-235,-4 10-47,-5 6 0,0 0-53,3-2 55,8-11-156,-13 24-34,1-1-17,-6 12-62,8 2 35,-6 5 16,8 4 22,-2 10-28,-4 0 1,6 7-62,1 6 16,-7-6-333,4 8 322,-8-8 17,0-1 12,-2 0 5,9 5 33,-7-11-10,8 3 49,-5-14 1,3-2-6,-1-4 71,0-3 15,-3-5 345,0-2-260,5-14-3230,8-26 3188,-3 7-90,-9 14 0,0 1-1086,4-7 1087,1-3-25,1 0 7,1 2 37,-1 2 86,8-8-83,-9 15-23,3-4-14,-11 17-40,-3 6 2858,-2 1-2871,-2 6 1711,-1 1-1745,-1 4 180,1 2-162,9 11 27,11 12-27,17 18-40,-13-14 0,2 0-120,-4-4 1,2 2 52,2 4 0,2 4 0,-2-3-554,-6-6 0,0 0 615,13 18 1,-3-1-34,-6 1-11,-8-3-152,-8 12 96,-11-16-45,-7 8-131,-7-18-76,-4-1-242,-2-3-352,-1-2-5159,-13-1 6156,6-8 0,4-3 0,12-7 0</inkml:trace>
  <inkml:trace contextRef="#ctx0" brushRef="#br1" timeOffset="305452">5345 16982 17773,'-31'43'-25,"-1"0"1,4-3 0,8-4 2489,18-6-2572,11 13 68,0-12 1407,11 5-1519,12-11 83,-4-11 0,12-1 40,-12-10 891,2-4-840,6-9 73,-3-13 94,1-14-44,-14 2 2866,-7-2-2794,-10 11-130,-1-1 276,-8-10-134,-6-2-129,-3 2-28,-5 4 61,-8 5-112,3 10-489,-10-4 467,5 11 0,-1 3 0,-1 1-6,2 4-33,2 1 11,5 2-22,4 4 468,5 4-558,5 8-61,3 4-119,4 6-144,5 6-344,5 4-2600,4-4 0,3 1 2792,-1-2 0,0-2 0,11 23 0,-9-21 0</inkml:trace>
  <inkml:trace contextRef="#ctx0" brushRef="#br1" timeOffset="306118">5633 17576 22083,'-5'0'3142,"2"0"-1601,3 0-1289,6-86-191,5 47-794,-2-16 1,2 0 811,13 11-9,-5 6 0,1-5-1355,2-7 1,-1-3 1292,1-1 1,-1-2 9,-3 4 1,-1-4 0,-2 5-1017,0 1 0,-2 1 1005,-2 5 1,1-1-1,-1 2-424,0-1 0,-1 3 436,-1 1 1,0 1 128,-2 5 1,0 1-63,-2-2 1,-1 1 3,1-7-12,-5 1 1,-2 28 1632,-4 6-1700,-2 6 2542,-2 6-2581,-12 19 5,-6 25 29,14-22 0,-1 1-518,0 7 0,1 1 517,4-5 1,1 0-12,-1 4 1,1 1-1,0 2 1,0 1-12,1 2 0,1 1-356,1 1 1,0 0 335,3 1 1,0 2-61,3-4 0,1 3 0,1-3-38,2 7 1,2-1-90,1 13 0,5-1-535,6-9 0,3-6 204,-5-13 1,2-2-87,6 6 0,2-4-659,13-3 320,1-8 168,1-7-645,0-7-2463,14-11 2240,-15-8 1176,8-11 1909,-15-20-178,-12 7 241,3-14 122,-12 13-49,-1 2 383,-3-9-916,-4 12-164,-1-2-133,-3 18 2360,0 3-2533,-1 5 1227,0 2-1429,-1 2 1091,0 2-1253,0 0 81,1 1-171,-1 0-28,1 0-67,-1 0 11,3 3-17,2-1 6,2 4 16,5-1 1,2 1-6,6-2 0,2 0-17,2-2-5,14-2 33,-3-9-17,-1 0 12,-8-8 16,-12 2 1,-2-2 5,-3 0-6,-2 0 12,-1 1-17,-2 0 27,-1 2 18,-1-1 162,-3-5-129,0 8-16,-3-2-12,-1 10 0,-1 2-33,-2 1-1,-2 3 18,-3 2-7,-3 5-10,-2 3-6,-11 13-34,9-2 1,-5 9-1,11-5-33,2 18-3409,6-9 3375,1 15-67,8-14-123,4 1-202,6-1-1079,6-1-209,4 0-3316,5-3 4555,6 1 0,-14-17 0,0-1 1</inkml:trace>
  <inkml:trace contextRef="#ctx0" brushRef="#br1" timeOffset="306308">6827 17399 25791,'5'-40'-2756,"2"9"-1017,8 34-6058,1 2 8875,-3 1 0,-5-3 0,-4-2 0</inkml:trace>
  <inkml:trace contextRef="#ctx0" brushRef="#br1" timeOffset="307185">7502 17609 24914,'8'-41'95,"-1"-1"1,3-1-1,3 7-50,5 14 763,8-9-690,7-9-107,-6 5-180,10-15 191,-10 9-385,-1-6 436,0-3-50,-1-5 7,-8 13 1,-1-2-1363,-3 10 0,-1 1 1357,3-12 0,-1 1 3,2-14-812,-3 6 812,-4 9-17,-4 10 23,-3 10-12,-1 9 212,-3 7-218,-3 4 387,-14 16-392,-15 24-3,7-2 1,-1 4-23,2-2 0,1 2-3,-3 7 1,3-1 4,6-9 1,2 0-47,0 0 0,2 1 74,2 1 1,1 0-17,3-1 0,1 0-11,3-1 0,2-1 5,2-1 1,4-1-37,7 10 0,6-1 42,-3-12 0,3-1-14,8 6 0,3-2-12,21 5-2,6-7-952,-25-18 1,1-1 968,1-2 0,0-2-17,31 3 1554,-2-5-1520,-19-10 0,0-3-1,19-7 3,-22 1 1,0-3-12,-3-7 0,-2-1 59,15-16-48,-18 12 1,-3 0 19,5-16 914,-7-1-925,-4-1 8,-9 8 0,-2 0-546,0-5 554,2-18 2590,-16 41-2623,-3 9 627,-6 3-621,-3 8-23,-4 6 17,-3 3 5,-3 8 1,-15 15-29,16-4 1,1 2 17,-15 18-1,20-18 0,4 0 12,7 1-2452,4-2 2429,4-1-714,4-1 719,3-3-1947,6-1 1947,4-4-1386,27 5 1387,-12-13 188,21 1-172,-21-16-626,0-3 621,-1-5 11,-2-5 1086,-4-1-1069,-2-3-17,-4 0 28,-4-1-5,-3-2 1318,-3-15-1273,-5-3-46,-4-1 1,-5 4 1875,-5 17-1864,-2 4-2148,-2 5 2165,-1 2 2147,-10 5-2192,4 3-34,-7 6 34,7 4-34,1 4 6,1 4-1,3 2-49,4 5 27,2 2 276,4 17-685,11 6-150,5 1 2575,9-2-3825,5-13-2173,4-2 4016,8 1 0,-17-16 0,0-1 0</inkml:trace>
  <inkml:trace contextRef="#ctx0" brushRef="#br1" timeOffset="307568">9074 17387 15961,'5'-52'791,"1"-1"1,0 10 0,-3 7 2313,-7 11-2982,-2 18 1299,-4 2-1388,-3 8 5,-11 11-28,3 2 830,-8 12-852,2 15-39,3 8-4,11-16 1,2 0 2742,-1 22-2812,6-5-135,14-8 79,6-9 123,11-5 134,7-23 62,5-24-39,-9-8 5,0-10 214,-3-12-136,-7 11-1196,4-13 1214,-10 15 22,-2 2-2624,-2 2 2601,-1 2-16,-3 5-64,-1 3 9,-1 5-130,-1 6 0,-1 2 842,1 4-842,-1 1 0,-1 13 0,-1 2 0,-1 15 3052,-2 2-3052,0 9 0,-3 5 0,-1 8 0,-4 8-1052,5-27 1,0 1 1051,-1 3 0,-2 1 0,0 3 0,-2 0 0,0 2 0,-2 0-655,0 0 0,-2 3 474,-1-3 0,-2 3 0,0-2-636,-4 7 1,-2 2 555,4-11 1,-3 3 0,-1 1-1,3-5-800,-8 9 1,1-2 848,4-8 1,-2 2 0,3-4-203,1-4 0,1-3-427,3-5 1,1-2-1508,-11 11 2180,7-13 0,12-12 0,3-4 0</inkml:trace>
  <inkml:trace contextRef="#ctx0" brushRef="#br1" timeOffset="308000">10145 17021 20618,'20'-57'866,"0"-1"0,-3 8 1,-4 7 865,-8 15-1474,-8 12 393,-3 9-550,-4 11 230,-7 9-113,-18 37-2675,2-1 2518,9-10 1,0 1-6,4-4 0,0 0-728,0 5 1,0 2 696,-1 4 1,1 1-12,0 2 0,1 4-14,2 0 0,0 3 0,1-1-14,4-12 1,1-2 0,0 2-2,-2 13 0,0 2 1,2-3-42,2 1 0,4-2-343,2-9 1,2 3 0,6-1-909,10 3 0,8 0 0,-1-3-135,-6-6 1,0-2 0,5-3 1441,13 3 0,6-2 0,-5-10 0,5-6 0,1-5 0</inkml:trace>
  <inkml:trace contextRef="#ctx0" brushRef="#br1" timeOffset="309015">11009 17698 14140,'17'-56'889,"1"0"0,-3 4 0,-4 5-1787,-8-1 1312,-3 0-61,-4 1 1229,-3 1-1330,-4 6 1010,-4 6-960,-13 4-201,3 14 1219,-13 6-1281,7 16-5,-4 8-18,-1 9 18,-1 8-26,11-5 1,1 3-1740,-12 17 1725,13-14 1,2 0-456,-2 14 461,3 1-23,5 1-1448,4-2 1460,7-1 1460,2-4-1461,8-5 1837,4-4-1814,8-8 0,5-5 85,21-7-6,-6-8 16,15-9-11,-12-8 371,1-8-321,-1-7 23,-1-4 28,-3-4 17,-3-3 326,-4-3-366,-4-1 29,-3 0-34,-4 2-11,-3 4 5,-4 4 1,-3 6-23,-3 6-12,-3 7 291,-1 5-374,-1 4 3011,-4 6-3056,-1 5 5,-4 7 1,-3 8-6,-1 6-23,-1 7 1,0 6 16,2 3-1973,1 2 1990,5 3-61,2-1 10,4 2-66,6-3-107,7-3-728,5-15 0,3-1-67,16 11 192,-10-15 1,2-1-2528,20 2 3343,9-4 0,-26-10 0,-2-2 0</inkml:trace>
  <inkml:trace contextRef="#ctx0" brushRef="#br1" timeOffset="309241">12068 17688 19395,'-9'0'4273,"1"0"-3528,8 0 370,-69 0-667,46 0-90,-17 0 1,3 0 72,29 0-269,2 0 79,4 0-224,19-6-45,-2 2-123,16-3 0,5 0-115,-4 3 0,1 1-1146,7-2 1,1 0 979,-4 3 1,-1 0-1905,6 1 1,-1 1 1809,-4-1 1,-2 1 0,27 0 0,-29 0 0</inkml:trace>
  <inkml:trace contextRef="#ctx0" brushRef="#br1" timeOffset="309565">12719 17601 27555,'48'-13'35,"-1"-1"1,-4 2 0,-3 2-48,21 4-419,-20 1 453,-1 1 0,0 1-33,-3-1-45,13 0 0,-29 1-136,-1 2-195,-15 0-150,-2 0-556,-3 1 1,0-1 0</inkml:trace>
  <inkml:trace contextRef="#ctx0" brushRef="#br1" timeOffset="309860">13762 16821 23233,'-50'-19'289,"0"1"0,6 2 1,6 4-150,13 10 1395,7 6-1484,4 2 548,6 6-543,4 3 298,1 5-113,13 36-162,-1-14 5,4 4 0,3 3-2511,5 8 2446,-7-18 1,1 4-6,0 8 0,0 1-1160,-5-9 1,0 0 1142,3 17 1,-2 0-459,-4-14 0,-3-1 433,0 2 0,-2 1-631,-1-1 0,-2 0 558,-2 0 1,-4-1-82,0-3 0,-5 2-487,-3-7 1,-5 2 0,-1-3-1150,-4 6 0,-2-2 1818,-1-2 0,-3 0 0,4-6 0,-10 6 0,1-3 0</inkml:trace>
  <inkml:trace contextRef="#ctx0" brushRef="#br1" timeOffset="310308">14571 17191 19543,'10'-51'1542,"1"0"0,-1 0 1,-2 8-1129,-3 14 884,0 2-1214,-5 19-56,0 4 306,-2 20-306,-2 4 6,-3 20-518,-3 6 489,-2 13-477,3-25 1,0 1 471,-1 4 0,-1 1-3,-1 3 0,-2 1-11,-2 2 0,-1 1-9,-2 3 1,-1-1-26,0 2 1,-3 1-88,2-4 1,-2 2 0,1-3-48,-2 7 0,-1 0-203,1-2 0,-1 4 1,3-6-1492,6-11 1,1-2 1035,-1 6 0,2-2-2712,7-2-5728,3-11 9280,4-9 0,0-11 0,0-3 0</inkml:trace>
  <inkml:trace contextRef="#ctx0" brushRef="#br1" timeOffset="310516">15233 17145 22052,'-14'42'62,"1"0"1,0 0 0,-4 10 0,-1 0-1,1-4-34,1-7 0,-2 0-13,-2 8 0,-4 5 0,2-5-640,0-2 1,0-1 584,2-6 1,-1 2 0,2-4-59,-2 2 0,1-3 361,0 0 1,1-1-639,2-2 0,0 0-485,3-2 0,0-1 860,0 4 0,2-3 0,0 2 0,2-2 0</inkml:trace>
  <inkml:trace contextRef="#ctx0" brushRef="#br1" timeOffset="314828">15986 17281 18151,'2'-5'4000,"0"1"-1262,-2 4-2609,22-34 16,-16 25-94,16-24 22,-24 36 129,-7 6-141,-3 1-27,-9 6-17,-3-1-6,-5 1-954,-6 2 954,-3-1-17,1-1 18,0 0 44,-19 2-17,24-9 22,-12 2 23,30-11 12,4 0 16,4-2 948,1 0-964,3-2-7,0 0 29,1 1-34,0 0-23,1 1-66,0 0 5,0 8 11,2 0 6,0 8-12,2-1-5,0 3 6,-2 1-12,0 12 23,-1 14-45,-2-7 39,-1 6-11,-1-20 12,-2-2 16,1-1-12,-4 3 12,0-4 51,0 2 55,4-11 68,1-4 156,3-5-257,0-5-39,0 0 5,0-6-3381,0 1 3376,1-1-6,4-4-17,4-3 6,2 1-23,2 1 1,4-1-7,8 0-10,10-1-23,-4 8-16,14 8 21,-17 7 35,11 4-12,-11 6-1730,1 2 1730,-1 3-33,-1 3 22,-4 0-51,-4 3 29,-4 1-34,-5 0-11,-5 1-107,-11 10 73,-4-9-50,-11 7-247,-15-5 74,5-11 2405,-11 4-3644,-2-11-1652,0-6-2513,0-3 5728,5-8 0,24 1 0,2-1 0</inkml:trace>
  <inkml:trace contextRef="#ctx0" brushRef="#br1" timeOffset="315054">16118 17145 22913,'53'-18'312,"1"0"0,-8 3 0,-5 2-189,7 1-3296,-13 3 3263,-1 1 1526,7-3-1583,-14 4-5,8-3 876,-24 7-1061,0 0-57,-12 4-4850,-8 6 5064,-2 0 0,1 1 0,2-3 0</inkml:trace>
  <inkml:trace contextRef="#ctx0" brushRef="#br1" timeOffset="324122">10012 15930 9046,'-56'1'1347,"0"1"0,0 0 0,-6 0 0,5 0-753,2-1 0,7-1 556,4-2 272,9 0-1017,17-1-360,8 0 307,26 1-133,5-1-254,21 0 245,14-2 0,6 0-1820,-19 1 0,1 1 1630,5-1 1,3 0-1,1 0 10,-1 0 0,0 0 0,-2-1-608,11 0 0,2-1 589,-8 1 0,3 0 0,-3-1-597,7 0 0,0 0 595,-2-1 1,4 0-1,-3 0-4,-12 1 1,-2 0 0,3 0-339,-3 0 1,2 0 0,0 0-1,-2 0 338,0 0 1,-2 0 0,0 0-4,1-1 0,0 1 0,3 0-7,-1 0 1,5 0 0,-1-1 0,-2 2-4,1-2 1,-2 2-1,2-1 22,-3 1 0,2-1 0,-1 2 0,-3-1-20,15-1 1,-3 2 5,-4 0 0,0 0 0,10 0 0,-1 1-20,-21 1 1,-2 0-9,7 1 0,-4-1 0,-5 2 633,-13 0-582,-12 0 1833,-12 3-1828,-10 1-17,-13 4 0,-9 1 1097,-5-1 1,-3-1-1106,4-1 0,-2 0-571,-17 2 1,-2-1 572,6-1 1,-1-1-3,-5 0 0,-2 0 5,-4 1 1,-2-1-4,18-1 1,-1-1-1,0 1 0,-2-1 1,0 1 0,-1 0-1,-2 0 1,0 0 0,-1 0 1,-1 0 1,1 0-1,-1 0 0,0 1 1,1-1 0,-4 1 14,1 0 0,-4 0 1,0 1-1,4-1-406,-2 0 0,3 0 0,-4 1 429,9-1 1,-5 1 0,-1-1 0,2 1 0,7-1-589,0 0 0,5 0 0,0 0 576,-10 1 1,0 1 0,5-2 8,7 1 0,3-1-224,-2 0 1,1 1 265,-9 0 1240,-1 0-1044,25-4-168,11-2-51,2 1 1269,11-1-1314,6-1 2733,9-1-2715,11-1-6,15-2-11,15-2 374,-22 3 0,3 0-389,7 0 0,4-1 0,3-1-746,-6 2 0,2-1 0,1 1 0,0-1 742,1 0 1,0 0-1,1 0 1,0 1-501,3-2 0,1 1 0,-1 0 1,-3 1 499,2-1 0,-3 0 0,6-1-224,-8 2 1,5-1-1,3 0 1,1 0-1,-2 0 1,-4 0 222,2 0 0,-3 0 0,0 0 0,4 0-107,-3 1 1,4-2 0,2 1 0,0 0 0,-3 0-1,-5 0 104,10 0 1,-5 0 0,-1 0 163,0 0 0,-1 0 0,0 0-158,-2 1 0,-1-1 0,0 1-2,-3-1 0,-1 1 0,-1-1-1,17-1 1,-1 0-1,-7-1 0,-2 1 300,-6 0 1,-2 0-262,-8 1 0,-1-1 217,24-9-163,-29 5 1459,-33-4-1571,-26 8 16,-32 0-296,28 5 0,-3 0 302,-6 1 0,-3 0 0,-7 1 0,-2 0 0,-7 0 0,-3 1 3,18 0 1,-1 0 0,-1 0-236,-4 2 1,-1-1-1,0 1 239,-5 0 1,0 1 0,-1-1-284,13 1 1,-1-1 0,-1 1 0,0-1 276,0 1 1,0-1-1,-2 1 1,-3 1 2,-4 0 1,-4 1-1,-1 1 1,-2-1-1,1 1-25,10-1 0,-1 0 0,0 1 0,0-1 1,-1 1-1,-2 0 29,1 0 1,-2 1 0,-1 0 0,0 0 0,1 0 0,1 0 0,2 0-3,-7 1 1,1 0 0,3 0-1,1 0 1,1 0 1,-7 2 1,2 0-1,2-1 1,7 1 187,7-3 0,5 0 1,1 1-195,-10 2 1,3-1-9,10-1 1,3 0-29,-10 4 1323,21-3-1306,14-2 1997,16-2-1969,7-2 2961,16-2-2939,10-1-2,4-3 0,4-2-553,-7 0 1,2-1 521,-1 0 0,2 0 0,0-1-1296,14-3 1,0 0 1295,-16 2 0,2 0 0,1-1-415,2 0 0,2-1 1,0 1 414,3-1 0,0-1 0,2 1-367,1-1 0,1 0 1,1 0 360,1 0 0,1 0 1,0 0 3,2-1 0,0 1 0,0-1-122,0 0 0,1 0 1,0 1 117,0-1 0,1 1 1,-1-1 1,0 1 0,0-1 1,0 1-3,-1-1 0,-1 1 1,1 0-103,-3 0 1,-1 0 0,3-1 107,-4 1 0,3 0 0,0-1 0,-5 0 32,2 0 1,-5 1 0,3-1-33,-7 2 0,3-2 0,-1 1 0,-6 0 0,9-3 0,-5 0 14,-6 2 0,-3-1 937,19-7-929,-22 4-16,-18 3 1558,-22 4-1615,-21 4 12,-26 1 31,13 4 1,-6 2 0,-1 0 4,-13 1 0,-4 1 3,3 1 0,-5 1 0,2 0-106,8-1 0,2 1 1,-1 0 108,-5 0 1,-1 1 0,0 0-313,12-2 1,0 1-1,-1-1 1,1 0 312,-2 1 0,-1 1 0,1-1 1,-1 1-266,-1-1 1,0 1 0,0-1 0,0 1 271,0 0 0,0 1 1,0-1-1,0 0 0,1 1 0,0-1 0,0 1 1,1 0 0,0 0 1,1-1 0,0 1-1,1 0-22,-14 3 1,1 0 0,1 1 20,3-1 0,1 0 1,1 1-9,4-1 1,1-1 0,1 1-1,5 0 1,1-1 0,1 1 4,-14 4 1,3 0-12,7-2 0,3 1 3,6-2 0,2 0 0,-20 10 140,14-3-156,13-4 1109,11-4-1093,9-4 1679,9-3-1662,11-3 0,12-1 0,15-4-6,16-3 400,4-4 1,5-2-412,-9 2 0,3-1 1,-5 0 1,4 0 0,3-1 0,-6 2 1,3-2 0,-1 1 0,-1 1-143,5-2 0,-1 0 0,2 0 138,-1 1 1,4-2 0,0 1-1,-4 1-595,2-2 1,-3 2-1,0-1 597,1 0 0,1 1 0,-1 0-394,0-1 1,0 0 0,0 1 393,-2 0 0,0 0 0,0 0-122,-3 0 1,0 0 0,-1 1 128,-3 0 1,0 0-1,-2-1 2,-3 2 1,-1-1-1,-1 0 8,16-3 0,-2 1 148,-7-1 0,-4 1-109,-6 1 0,-4 1 1036,21-8-807,-20 4-21,-16 3 1509,-12 3-1712,-12 2 2284,-9 2-2441,-11 2-139,-10 4-414,-11 4-1648,-9 5-7112,0 2 9409,4 0 0,22-6 0,11-3 0</inkml:trace>
  <inkml:trace contextRef="#ctx0" brushRef="#br1" timeOffset="329979">15546 13081 19222,'0'-4'2128,"0"1"-430,0 3-1614,-10 21-5707,2 1 5640,-9 21-27,4 12 1091,6-14-1092,0 22 63,16-26 50,1-3 38,9-16 81,2-12 44,3-6-23,8-7-1,6-7-45,8-10-28,8-6-122,-24 11 0,0 0 29,3-2 1,1-1-485,1-2 0,1-1 470,1-1 1,0-1-12,2-1 1,-1 0 2,2-2 1,-1 0-4,0-1 1,2-1 12,-3 4 0,2-2 1,-2 1-740,5-4 1,0 1 701,-7 5 0,1 0 0,-3 2-350,0 2 0,-4 1 349,-2 3 1,-1 1 344,19-12-354,-11 7-10,-9 8-17,-7 5 1408,-6 5-1469,-4 4-113,-2 2-202,1 5-330,0 4-588,2 7-1137,-2 5-3535,0 4 5977,-2 8 0,-3-15 0,-1 0 0</inkml:trace>
  <inkml:trace contextRef="#ctx0" brushRef="#br1" timeOffset="331529">15310 15827 18789,'11'-11'-5,"11"2"-18,31 5-5665,7 2 5676,-28 0 1,1 1 0,1 0 0,1-1 483,-1 0 1,1 1-485,15-1 1,0 0 8,-12 0 1,-1 1 138,11-1 0,-1 0-119,14 0-6,-4 0 0,-22 0 0,0-1-11,10 0 51,5-1 134,-28 1-146,-11 1-67,-10 0 2818,-13 1-2863,-11 0 11,-11 1-48,-12 0 43,-11 2 30,25-1 1,-3 2-6,-23 2 0,-2 1-1071,12-1 1,-1 0 1119,4-1 0,-1 1 1,2 0 14,-6 0 1,1 0-455,0 1 1,0-1 476,2 0 0,1 1-6,1-1 0,2 0 6,2 1 0,2-1 0,3 0 0,1 1-6,3-1 1,1 0-261,-23 4 282,8-1 338,7 0-354,7-2-11,6 0 2725,5-2-2792,6-1-40,5-1 1373,5 0-1322,2-1 680,12 1-518,3-2-22,11 2-40,7-2-16,7 0-17,9-2 5,9-1-1125,7-3 1089,-27 3 0,1 0 0,2-1 0,1 1-11,1-1 0,2 0 12,0 1 0,2-2 0,-1 1-15,8 0 0,-1-1 5,-6 0 1,1 1 0,-3 0-4,4-1 1,-4 1 2,-1 0 1,-2-1 8,-2 1 0,-2 0 31,24-4 162,-13 1 12,-14 1 50,-18 0-348,-18 2-50,-18-1-5,-10 3 0,-4 1-420,4 1 0,-1-1 490,-15 1 0,-3 1 8,9 0 0,-2 2-15,-15 1 0,-8 3 0,5-1-142,0 0 1,0 0 212,15 0 0,-4 0 0,0 0 0,5-1-664,-5 2 0,4 0 683,0 0 1,1 1-1,4-1 1,1 0-1,4-1 1,2 1 8,-25 5-28,12-1-112,9 3 409,26-6 1054,27 2-1021,21-8-5,25-6-1516,1-2 1339,-24 0 1,0 0-34,5 0 0,2-1 174,3 0 0,0 0-227,5-1 0,0-1-536,3 2 0,0-1 510,2-1 1,0 1-12,1 0 1,1-1-4,-1 1 0,0-1-2,-2 1 0,0-1-1,-2 1 1,-1 0-9,-4 0 0,-1 0 0,-3 0 1,-2 1-12,-4 0 0,-3 0-23,-3 1 1,-3 1-107,18-4-320,-14 2 1920,-14 3-4776,-11 2 3546,-14 1 1,3 1 0,-5 0-1</inkml:trace>
  <inkml:trace contextRef="#ctx0" brushRef="#br1" timeOffset="337144">10930 18411 14421,'-20'-7'-415,"4"1"348,16 6 84,4 0 95,2 0 17,7 0-57,5 0 29,25-1-73,-5 0-1627,18-2 1633,-13-1-34,2-2 28,-1 0-12,-1-2-2865,-3 0 2877,-4 1-5,-4 0 195,-1 3 146,-12 0 180,-3 2 21,-13 1-117,-2 0-229,-4 0 899,-4 0-1163,-6 1 17,-6 0 28,-7 0 0,-9 0 3118,-6 2-3110,6 1 1,-5 1 2,-17 1 0,-3 1-577,10-1 0,0 0 574,-11 1 1,3-2 19,-4-1 17,2-2 5,5 1 12,5 0 16,6 0-10,8-1-52,7 1-400,7-1 261,9 1-90,4-2 17,6 1 258,2 0 11,12 3-17,0-2-28,11 2 106,29-3-61,-15 0-315,5-3 0,2-1 326,5-1-48,-16 0 1,2-1-105,4-1 0,-1 0 113,22-3-26,-20 3 1,1 0 8,0 1 0,-2 2-11,20-3-9,-21 4 1,-1-1 2,7 1-2614,6 1 2614,-20 0-193,0 1 361,-20 0 1131,-6 0-1086,-4 0-61,-6 2-85,-6 0 205,-45 14-74,14-6 11,-8 1 0,-2 0-164,-8 0 1058,19-4 0,0-1-1075,-19 4 6,-1 0-23,3-1-131,4 1-11,4-2 280,8 0 183,-2 1-2819,19-3 2693,1 1 248,19-5-158,4 0 700,3-1-770,17 1-278,-1-1 19,18 1-49,-3-4 67,5-1-15,6-3-7,5 0 229,-12 0 0,3 1 359,1-2 0,2 1-125,-1-1 1,0 0-20,-3 1 1,-2 0 410,10-2-12,-6 1 3108,2 2-2939,-15 1-307,-7 1-515,-19 3-1003,-12 0 845,-22 4 65,2 0 623,-17 2-617,5 0 7,-4 0-93,13-1 0,-4-1 15,0 2 0,-1-1 208,0 1 0,1-1 27,4-1 1,4 1 230,-8 0 9,9-1 51,6-1 484,6-1-341,9-2-177,2 1-498,6-1 0,1 0 0,0-4 0,0 2-792,2-3-68,-1 2 191,0 2 508,1-1 247,2 2 294,4-4-37,2 0 1037,4-2-1087,0 2-293,0-2 0,0 2 0,-2 0 0,-1 0 0,1 1 0,-6 0 0,0 1 0,-4 2 0,-2 0-876,4 0-3850,2 2-4536,4-1 9109,-2 1 1,-3-1 0,-2-1-1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1:10.147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3191 2183 25072,'5'-6'4290,"-2"0"-3551,-3 6-139,54-71-4255,-31 37 3898,10-12 1,0 0 185,-12 7-172,0-3-95,-2-4-128,0-5-125,0-5 1,-8 26 1,-1-2-171,1-1 0,0-1-690,1-3 1,1-1 686,0-3 1,1 1 65,0-4 1,1 1-213,0-2 1,1-2 325,-2 6 0,2-4 1,-1 4-16,1-5 0,0 0 50,5-9 0,-1 3 6,-2 0-1,-5 14 665,-8 14-972,-7 9 536,-6 9-765,-7 6 298,-22 20 177,4 4 1280,10-4 1,-1 3-1163,-15 22-331,19-20 1,1 3 279,0 2 1,0 1 60,1 2 0,1 1-7,1 2 1,0 2-134,-2 17 1,2 2-143,5-13 0,1 0 22,-1 13 0,2-1 91,6-17 1,2-2 144,0-1 1,2 0-121,1-2 1,1 0 98,7 28-28,7-5-10,5-6-12,-1-20 0,2-2 15,18 9-13,-13-16 1,2-3 55,17-2 134,2-8 87,-1-4 85,-1-7 99,-4-4 142,-2-6-13,-4-5 40,15-18-2504,-13 4 2115,-14 9 0,0-1-41,-1-1 0,-3-1 235,15-19-207,-5 0-243,-16 17-108,-15 15-131,-7 7 918,-6 3-410,-7 5 401,-17 9 86,7 1-1431,-11 9 1735,14-5 2119,4 3-2243,4-1 248,5 0-910,4 0-400,4-1-290,3-2-197,4-1-199,3-1-152,4-1 3428,6-2-3073,3-1 250,5-2 273,4-3-3137,4 0 3590,3-4 236,2 0 248,15-6 153,-13-1-192,9-7-374,-17-1 333,-1-5-171,-1-1-112,-1-5-186,-2-2-48,-3-2 1523,-3-1-1693,-3 0 0,-3 0 0,-3-1 0,-2 4-197,-6-12-350,-4 16-103,-5-5-51,-4 19 284,-3 5 351,-2 2-2734,-3 3 3124,-2 3-105,-2 4 517,-1 4 279,1 4 55,-3 3-294,1 5-353,1 3 120,-7 20-325,12-10-365,-1 14-194,15 0-387,10-12-547,9 9 274,12-17 1849,9-3-1894,10-1 241,7-3 348,8-3 321,-27-12 0,1-1 168,1-1 0,1-2 123,1 0 0,1 0 117,0-3 1,0 0 10,2-1 0,-1-1-44,-1-2 1,-1-1-15,0-1 0,-2-1-16,0-2 1,-2-1-7,-1-2 0,0-1 173,26-12 9,-3-7-37,-5-4-96,-3-7-1404,-25 18 0,0-2 1126,-1-2 0,-1-1-61,-1-3 0,-1-1-221,0-1 0,-1-3 100,4-18 1,1-4 6,-8 18 1,0 0-1,0-1-739,6-20 1,-1 1 568,-2 6 0,-3 3 43,-5 18 0,-3 1-388,4-25 51,-6 5 705,-5 7-588,-4 9 1725,-4 6-1568,-2 8 543,0 7-346,-3 5 159,4 5 13,-3 7 9,3 6 0,-3 9 16,-3 6-10,-2 7-438,-2 8 450,-1 5-10,2 5-145,1 5 145,2 2-12,3 4 71,7-14 0,2 0-88,1-12 1,2 3-324,6 13 1,4 7-1,0-6 91,-1-16 0,1 0-42,9 24 0,3-4-824,4-15 1132,-2-13 0,0-1 0,-3-2 0,12 7 0</inkml:trace>
  <inkml:trace contextRef="#ctx0" brushRef="#br0" timeOffset="242">5143 1563 19384,'-7'-1'3528,"2"-1"-2917,5 2 1517,0 0-1926,75-22-1994,-35 15 1876,10-5 0,1 0 84,-3 10-6,0 0-16,-1-1-12,-2 1-2452,-2-1 2385,-3 1 6,-2 0-240,10 0 211,-12 1-4,5 0-24,-17 3-16,-5 1 0,-3 2-28,-6 1-39,-2 1 865,-5 2-1218,-1 1 2692,-7 2-4776,-3 0 1778,-11 4 1,9-8 0,-1 1 0</inkml:trace>
  <inkml:trace contextRef="#ctx0" brushRef="#br0" timeOffset="950">7490 1359 32501,'12'-58'88,"1"1"1,-2 12 0,-4 7-863,-11-2-472,-1 30 226,-7 3 1011,3 10 1153,-1 3-411,1 7-1165,-4 18 538,1 16-316,2 4 395,5-10 1,1 1-863,0 14 608,1-17 1,0 0-1071,-1 19 127,-3 2 439,-3-1-997,2-19 0,-2-1 1611,-6 17 47,5-23 0,0-1-59,-4 2 442,0-7 297,0-6 122,-3-4 110,5-9 123,-2-2 1127,4-21-2630,6 1-294,-1-17 70,8 4 153,2-4-13,4-2-151,5-3 303,5 0-477,3 1 1386,4 1 529,2 3-62,2 3-182,1 4-3,13 1 129,-11 9-1008,9 3 0,-15 9 0,-1 6 0,-1 3 0,-1 7 0,-2 5 0,7 15 0,-6 8-180,-4 17-1361,-12-12-305,-13 0 1431,-8-17 647,-7-1-2237,-7-4 3221,-3-3 369,-4-3 426,-2-4-1068,-2-3-943,1-4 0,1-3 0,2-2 0,-6-6 0,10-10 0,5-4 0,13-10-438,18 0-2387,8-4-811,11-4-6195,4 3 9578,1 3 1,-13 14-1,-4 6 1</inkml:trace>
  <inkml:trace contextRef="#ctx0" brushRef="#br0" timeOffset="1183">8235 1531 32767,'-23'-45'0,"16"6"-7301,49 30 8984,7 0-814,5 2-679,-15 4 1,1 1-358,20-1-126,-22 3 1,-2 2-1354,9 4 539,-7 5-1406,-7 5 2268,-6 5 1,-13-9 0,-3-1-1</inkml:trace>
  <inkml:trace contextRef="#ctx0" brushRef="#br0" timeOffset="1358">8302 1878 30660,'-43'18'702,"0"1"0,4-2 1,10-5-703,24-11 0,3-2 0,6-3 0,4-4 0,10-4 0,6-3 0,10-3 0,6 0 0,7-1 0,3 2 0,2-1 0,-3 6 0,1 0 0,-19 4 0,0 1 0,18-3 0,-2 1 0,1 4 0,-3 1 0,-4 3 0,-1 0 0,-19 1 0,-3 0 0</inkml:trace>
  <inkml:trace contextRef="#ctx0" brushRef="#br0" timeOffset="2630">10697 1295 24955,'0'-7'-2046,"0"2"1296,0 5 6174,0 0-3641,-23-61-3497,12 41 1410,-8-16 1,-1 4-307,2 24 0,-9 0 5802,5 6-3817,-3 2-1748,-3 5 284,-2 4 926,-4 8-837,6 1 0,0 3 0,-17 15 0,14-9 0,2 1 0,7-4 0,2 0 0,-1 2 0,1 1 0,1 2 0,0 0 0,0 1 0,2 1 0,0 0 0,1 2 0,-3 13 0,1 0 0,5-10 0,3-1 0,-3 10 0,3 0 0,4 14-641,7-4 121,6-21 0,3 0-768,10 13 647,-4-19 1,4-2-67,31 8 591,-8-15 378,14-2 565,-4-20 518,-15-6 565,5-9-1181,-20-3-729,1-17 0,-8 6 0,1-28 0,-14 10 0,-15-9 0,-5 18-1113,-15 14-355,-2 18 1360,-7 5 667,-7 11-210,-4 7-10,20 1 1,2 1 0,-3 2 0,1 2 0</inkml:trace>
  <inkml:trace contextRef="#ctx0" brushRef="#br0" timeOffset="5451">4068 3645 13381,'0'-10'3711,"0"3"-2659,0 7-38,0 0-251,-46-65-402,23 46-38,-12-18 1,-8 6 277,-1 33 1,0 9-795,12-6 0,0 2 617,-16 8 0,4 3 486,2 10 18,0 8-91,0 3 119,3 5-557,13-11 1,2 3-234,1 14 1,2 2-238,3-11 1,3 1-52,2 7 1,7-3-314,13-2-304,7-3-40,11-5-104,9-4 485,8-5 205,9-10 0,4-4-388,-19-5 0,2-2 570,10-1 0,6-2 1,-5-2 104,-10-4 0,-1-4 75,2 0 1,4-3 0,-2-2-96,15-15 0,-2-4 93,-3 0 1,-3-3-43,0-8 1,-7-1-147,-21 15 1,-6 0-185,5-24-87,-16 20 683,-1 4-898,-3 3 508,-3 7 16,-4 4-159,-3 7 360,-22 17 1,-4 8-124,0 2-648,-4 3 1,2 3 709,10 6-2013,4 2 1959,6 1-91,9-1 81,4-1-391,19 8 109,2-13-39,16 5 7,0-18-358,6-4 481,4-5 67,3-4 1236,-13-6 0,-1-3-1086,17-4 76,11-13 75,-22 1 17,-3-4-39,-4-2-22,-5-3 65,-3-18-188,-11 11-2,-9-1 1,-5 1-1429,-6 0 1247,-12-16 17,-15 28-93,5 12 147,0 6 0,0 3-21,-9 5 267,-14 4 105,19 8 0,3 3 497,-8 6-395,9-3 1,3 2-107,5 5-86,5 2-601,4 31-5,11-21-1667,10 6 1,6-1 438,9-8 626,-2-7 1,3-4 978,10-5-3436,22-3 836,-10-8-325,14-5-223,-15-9 1198,3-12 1,0-5 1926,5-6 0,-6 2 0,-4-1 1433,-13-3 646,-3-1 21,-3-1 334,-2 1-636,-2 0-435,-1 2 664,6-7 271,-7 12-898,4-7-851,-13 21-79,-1 0 154,-5 11 2638,-3 5-3058,-2 5 43,-3 4 9,-3 7 41,-8 14-69,3-4-1290,-5 11 897,5-8-16,0 0 232,1 2-54,0 0 17,-8 24-31,9-24-207,-4 12 223,13-32-117,1-6 87,1-4 1142,2-2-1092,1-4-21,4-3-29,3-5 36,3-4 11,3-4 365,12-15-202,-5 7 237,8-11-148,2 1-128,-8 10-733,8-5 665,-10 14-4,-2 3-80,-1 3-3136,0 4 3159,5 3 28,-1 10-39,0 3 468,-5 10-496,-6 1 28,1 16 0,-3-7-17,-1 9 23,-2-10-2263,9 18 2251,-3-20 1,9 13 1949,-6-27-1944,2-4 17,2-4 5,3-1-5,3-7 22,4-4-16,3-6 5,0-5 11,0-3 6,-3-3 16,-2-3 28,3-20 74,-8-8-57,-4-1-825,-9 1 853,-8 17-16,-2 0-1858,-3 1 1858,-2 4 11,-3 4 1862,0 5-1891,-1 5-27,0 6-23,1 6 309,2 3-347,0 3 880,2 1-897,2 4 3391,0 3-3385,2 13-1,2-1 0,4 10 0,5-4 0,8 3-616,6 1 611,5 1-1,6 0 6,-1 1-22,-2 1 5,0 15 6,-16-10-43,-15 2 1,-5 0-47,-10 1-246,0-10 1,-4-1 115,-11-2-134,-4-2-185,0-3-275,0-4-469,1-3-763,3-4 1304,-10-4 0,21-3 0,-5-3 1</inkml:trace>
  <inkml:trace contextRef="#ctx0" brushRef="#br0" timeOffset="5842">6239 3690 20523,'-48'17'182,"0"-1"1,4-1 0,8 1-91,15 8-68,5 0-9,5 2-58,5 1 10,4 0-3463,5 0 3473,4-1-9,7-3 1327,4-2-1304,5-3 5,5-3 38,4-5 33,21-1-22,-11-6 351,14-1-346,-20-6 18,-3-2-1,-4-6 28,-7-2 477,-5-2-477,-5-2 62,-5-12-95,-6 6-6,-5-8-17,-4 8 0,-5-1 2685,-1 0-2680,-3 0 18,1 1 11,-1 0 0,0 2 86,-5-4-80,4 9-36,-4-2-2,8 13 191,0 3-209,-3 4 970,4 4-975,-2 5-246,7 12-59,3 0-351,2 8-234,5-4-637,2 4-1439,2 2-6883,1-1 9213,-1-4 0,-3-13 1,-2-5-1</inkml:trace>
  <inkml:trace contextRef="#ctx0" brushRef="#br0" timeOffset="6142">6498 4154 14213,'1'-3'5512,"-1"0"-2146,0 3-3002,29-60-1021,-16 35 803,5-12 0,0 0-719,-5 11 774,0-3-33,-1-5-39,2-3-2544,-2-5 2499,2-7-23,0-5-599,1-7 602,-4 12 1,1-2-34,-3 11 0,0 0-517,3-12 0,-1 0 520,-3 17 0,0 1 39,5-28 33,-3 8 18,-4 10 419,-3 9-437,-3 8-27,-4 9 16,-4 7 2269,-1 5-2347,-3 8-6,2 5 6,0 7 802,-3 4-824,2 6 10,-2 6-10,1 4-1,2 6-1029,0 5 1019,3 4-248,3 6 250,4-13 0,1 0-14,2-9 0,1 1-1181,4 21 0,2 0 1077,-1-24 0,1 0-384,6 18 1,2-1-1126,6 3 988,-9-19 1,1-1 405,6 7 247,13 7 0,-20-23 0,7 3 0</inkml:trace>
  <inkml:trace contextRef="#ctx0" brushRef="#br0" timeOffset="6469">7187 3754 23769,'11'-12'342,"-2"1"-275,20 14-6,-7-5 7,0-2-1,-2-3 0,-2-4-17,-2-1 6,-2-2 6,-1-2-6,-3-2 62,1-13-40,-3 8 381,-2-21-215,-6 25-21,-3-7-73,-3 18-22,-2 3-3,-3 2 88,-7 3-29,1 4 25,-7 4-48,5 4 70,-11 13-81,7-2-10,-14 24-2087,18-16 1961,-2 11-702,12-12 595,5 2-40,5 0-65,8 0-92,9-1-170,10 1-1859,8-3 1085,9-1-1733,5-1-6515,-1-6 9469,-7-4 0,-19-9 0,-10-4 0</inkml:trace>
  <inkml:trace contextRef="#ctx0" brushRef="#br0" timeOffset="6645">7748 3909 26278,'9'-13'-1154,"1"4"51,2 13-970,1 0-4250,-1 0-2868,0-1 9191,-3 0 0,-4-1 0,-2-1 0</inkml:trace>
  <inkml:trace contextRef="#ctx0" brushRef="#br0" timeOffset="7334">7974 3997 21799,'18'-45'80,"-1"1"1,0 1-1,-2 7 674,1 4-723,-1 3 0,2-3-3,11-24-1184,-6 14 0,0 0 1158,-4 6 1,0 1 8,1-3 1,1-1 322,0 0 0,0 1-326,0-1 1,0 1 57,-1 2 1,-1 1-59,-1 3 1,0 1 13,11-22 62,-2 0-69,-11 20 24,-4 2 2238,-9 19-2260,-3 5 500,-3 4-506,-3 2-5,-4 6 33,-3 3-11,-26 28-28,14-9-3,5-3 1,0 0 869,0 11-867,2 2-17,2 5 125,8-8 1,1 1-121,-2 21-204,5-18 0,2 0 216,7 19-11,6-1 11,8-1 0,6-5-11,7-4 0,5-6-12,4-4-5,2-5 0,2-4 11,-1-4 1,-1-5 16,-1-5-12,10-5 1,-13-7-746,10-5 763,-17-8-1,3-3 6,2-5-11,1-3 6,-1-3 0,0-2 33,7-16 34,-12-11-57,-6 11 454,-30-5-453,-11 34-11,-18 0-2185,2 11 2190,-4 3-382,-15 9 371,13 0 552,-7 9-558,14 11 6,12-6 0,0 10-11,10 1 11,5-7 3167,2 7-3167,6-9 5,5 0-5,5-2-5,8-1-2706,2-1 2711,6-4-1771,2-2 1771,1-5-441,0-4 441,0-4 11,10-11 6,1-9-12,-1-5 1409,-5-5-1403,-13 5-11,-3-2-588,-3-3 605,-6-2-1112,-3-1 1118,-6 0-464,-2 1 463,-2 2-896,-4 3 902,-3 5 1181,-4 4-1198,-4 4 1565,-3 4-1571,-16 4-5,6 2-1457,-13 6 1451,12 3 1311,1 5-1316,4 3-1612,3 3 1578,3 3-827,4 3 699,4 3 948,4 16-1447,10-10 257,8 9-638,13-16 51,11-2-696,10-2-3646,11-4 5344,-20-8 0,-1-1 0,4 0 0,1 0 0</inkml:trace>
  <inkml:trace contextRef="#ctx0" brushRef="#br0" timeOffset="7695">9846 3668 21427,'26'-45'950,"1"0"1,-1 5 0,-10 5-403,-17 15-128,-7 4-83,-6 4-74,-6 3-56,-6 5-3447,-3 2 3352,-4 8-40,-3 4-85,0 9 44,10-1 0,1 2-3,-12 12-280,13-9 1,2 0 262,-6 11-11,3-1 11,-3 13-11,12-2 6,14 3 10,12-18 46,29-13-45,-10-16-2032,12-6 2049,-10-5-1204,0-4 1203,-2-3-855,-2 0 862,-4-2 292,-2 1-282,-4 1 6,-3 1 6,-2 2 873,-3 2-846,-2 3 1287,-2 2-1264,-1 5 1421,-2 6-1505,0 10-28,-2 7 0,-2 9-5,1 6 5,-2 10 2481,-1 9-2473,0-5 1,0 4-854,0-10 1,1 1 838,0-4 1,0 3-1,0 1-13,1 5 1,0 1-1,-2 3-613,-2-1 0,-2 4 0,0-1 0,-1-1 581,1 6 1,-1-3-1,-4 3-21,-3-4 1,-4 4 0,-2-3 0,-2-9-300,-15 2 0,-6-9 255,10-12 1,-4-2-1,1-6-111,-6-2 1,1-10-184,4-10 1,1-8-3377,2-12 0,3-5 3786,5 1 0,2 0 0,-18-20 0,22 16 0</inkml:trace>
  <inkml:trace contextRef="#ctx0" brushRef="#br0" timeOffset="8160">10935 3137 21285,'-15'-46'539,"0"-1"1,3 6 0,-2 9-300,0 19 791,1 7-767,-7 12 178,3 7-302,-3 13 106,-3 33-752,6-3 548,6-13 0,1 1-3,3-5 0,0-1-327,1 4 0,0 2 303,2 0 0,0 4 0,1 0-426,2 5 0,0 2 0,1-1 398,1 1 0,1 0 0,2-1-457,1 0 1,3-2-1,2-3 380,5 4 1,6-1-678,3-8 0,4 2 0,0-3 238,6 5 0,3-2 36,-5-8 0,3 0 1,-1-4-1550,4-2 0,1-4 2042,5-1 0,-3-3 0,4 2 0,-3-7 0</inkml:trace>
  <inkml:trace contextRef="#ctx0" brushRef="#br0" timeOffset="8811">12160 3539 12021,'3'-47'784,"0"-1"0,0 5 0,-2 5 1823,-6 1-2221,-3 6-72,-7 5-45,-5 4-57,-3 5-32,-6 4-18,-4 5-33,-4 4-17,-4 6-23,1 5 1429,-2 7-1473,14 1 0,0 2-23,-13 13-11,9-1 0,1 3 0,11-2 1,2 0 234,0 0 1,2 1-247,-5 28-5,17-6 5,6-14 5,7 7 3028,8-21-3016,4-3-6,6-6 12,4-4 112,3-6-101,2-3 66,19-15-60,-13 1-1742,13-13 1786,-17 2-5,-4-5 21,-2-3 12,-6-4 326,-5 0-309,-4-2 5,-5 2-665,-3 1 637,-4 5-5,-2 4 5,-2 4 327,-2 4-371,0 7 1716,-2 3-1767,-1 9 236,-2 4-247,-3 6 11,-10 20-11,4-3 8,-1 10 1,2 3-20,2 6-1276,3-9 1,2-1 1202,6 6-45,5 0-150,4-1-113,7-1-140,6-2-2130,5-4 1816,6-4-431,-4-16 0,2-2-2338,18 4 632,-14-10 1,-1-3-3485,12-5 6467,-7-3 0,-18 0 0,-9 1 0</inkml:trace>
  <inkml:trace contextRef="#ctx0" brushRef="#br0" timeOffset="9004">13065 3391 12373,'1'-48'933,"1"-1"1,-1 6 0,-3 8-385,-8 19-174,0 7 1314,0 5-1543,2 3-45,0 4-12,0 5-10,1 5 1065,1 6-1065,-1 39-63,4-17 838,1-5 0,1 0-843,4 11-11,2 4-28,3 2-39,0 3-101,2 0-334,-4-17 1,1 1-540,3 18 402,-4-20 0,1-2-1176,0 8-1013,-1-4 2828,-2-1 0,-3-20 0,1-2 0</inkml:trace>
  <inkml:trace contextRef="#ctx0" brushRef="#br0" timeOffset="9185">12828 3646 24911,'23'-58'-123,"4"13"22,7 52-526,24 4-67,-12-2-95,-14-4 1,0 0-1614,15 1-3647,0-3 6049,5-1 0,-25-1 0,-1-1 0</inkml:trace>
  <inkml:trace contextRef="#ctx0" brushRef="#br0" timeOffset="9410">14001 3196 25160,'-27'-5'118,"5"9"-102,19 25 1,1 5-6,0 4-33,7 23-517,2-13 491,3-6 0,2-1-3141,6 7 3088,-5-18 1,0-1-176,6 8-268,2 4-2134,-7-7-1761,-2-6 4439,-11-11 0,-2-13 0,-2-1 0</inkml:trace>
  <inkml:trace contextRef="#ctx0" brushRef="#br0" timeOffset="10434">11698 3292 9122,'-10'-55'1690,"1"1"0,0 4 0,0 5-358,-2 1-206,-1 5 266,-1-6-681,4 14-100,0-4 638,5 17-886,2 4 539,1 1-734,0 6 387,1 2-527,1 7 983,6 25-932,-2-3 16,0 10 0,-1 3-1351,-1 13 1295,-1-14 0,-1 3 28,-1 9 0,0 0-1507,0-9 1,0 0 1475,-1 15 1,0-1-6,0-14 0,0-2-986,0 1 1,0 0 976,0-2 1,0 0-330,1-2 0,-1-1 335,1 29 435,0-8-429,0-5 72,0 6 982,0-19-998,0 3 2429,-1-21-2272,1-7 44,-1-4 1603,-1-7-1704,0-13 49,-1-13-166,1-18-50,2 0 5,3-5-17,3 8 1133,1-5-1144,4-3 11,-1 1 1,2-2-854,-4 19 0,0 0 847,4-17 1,0 2 11,2 3-12,1 3-5,1 4 17,1 3-17,2 4 0,2 6 6,2 4 83,15 3-89,-7 9-11,26 3 27,-22 11-27,9 5 6,-15 8 5,-2 6-1589,-4 8 1584,-2 6 5,-6 8-1209,-3 5 1204,-7 4-236,-2 2 241,-9 1 5,-2-20 1,-3-1-789,-12 20 786,7-23 0,-2-2 14,-13 9-23,-2-5 2091,-1-5-2068,-3-4-17,0-5 1097,-16 0-1092,12-11 352,-11-2-295,-5-16-57,23-3 1624,-14-9-1651,27 0-29,3-1-3362,-2-14 2942,8 9-341,2-9-527,9 11-700,8 0-4055,6 1-2895,5 2 8989,0 2 0,-9 8 0,-3 3 0</inkml:trace>
  <inkml:trace contextRef="#ctx0" brushRef="#br0" timeOffset="11001">11650 3061 24782,'-34'-23'-104,"0"1"1,-20-9 329,53 81-263,3-13 38,-1-5 1,2 2 45,3 11-361,1-9 1,0 3 355,-1 5 0,1 0-1613,-1 1 1,0 0 1564,-1-1 1,-1-2-15,0 14-709,-2-5 790,0-4 21,-2-7 32,0-5 8,-1-7 11,-1-4 22,-2-5 205,-1-3 577,1-7-615,0-2 2963,4-8-3163,-1-4 1115,0-5-1213,1-5-16,0-4-29,3-20-3406,2 4 3387,4-17 23,-1 17 1,2 0-910,5-22 971,-4 19 0,1 0 45,4-12 1,2 5-237,-2 6 216,0 7 0,-2 6-6,0 4 0,-1 7 2824,1 2-2766,7 6 1424,-3 3-1425,5 4-43,-4 5 382,9 13-518,4 14-69,1 4-766,-3 8 693,-10-5 50,-9-7 1,-1 0-119,3 20-730,-6-18 0,-3-1 866,-6 13 94,-17 14-100,-2-17 111,-11-4 1,-5-3-10,-5-3-252,7-9 1,0-2 241,-5-5-62,2-3-119,0-4-197,3-4-353,3-4-343,5-4-1094,4-3-7223,6-3 9437,5-3 0,6 6 0,3 1 0</inkml:trace>
  <inkml:trace contextRef="#ctx0" brushRef="#br0" timeOffset="12102">11674 3105 16437,'-13'-60'2059,"1"0"1,0 3-1,4 14-1515,8 33-222,0 2-164,0 10 1,-1 6 28,0 7-10,0 6-3335,-2 4 3403,0 6-245,-4 6 0,-1 3 180,-3 15-80,1-9 0,-1-1 83,-6 13-50,4-15 0,-1 2-28,-1 1 0,0 2-22,-3 10 0,1 0-491,4-15 1,1-3 442,2-4 1,2-5 13,0 6 14,1 3 14,4-8 2654,0-7-2686,3-11 681,0-12-764,0-2 1089,4-4-1731,0-2-575,5-4-1354,0-1-6918,0 1 9501,1 0 0,-6 5 0,-1 1 0</inkml:trace>
  <inkml:trace contextRef="#ctx0" brushRef="#br0" timeOffset="14125">11660 3008 22993,'-30'-29'-172,"1"-1"0,-19-16 1353,48 46-650,0 0-303,0 4-253,0 2 514,0 7-464,0 4 176,0 6 5,0 5 10,0 7-98,0 5-150,0 5 133,0 2-3162,0 5 3151,-1 1-9,-1-12 0,-1 2-541,1-11 0,-1 1 523,-1 10 1,-1 1-497,-4 15 605,0-2-10,-2-2 31,1-3-141,0-3-13,0-3-32,2-3-24,-1-4 376,-1 9-395,2-15 4,0 4 2512,2-19-2367,1-4 1488,0-4-1407,0-3 1144,2-3-901,1-2 151,0-2-520,1 0-242,0-2 39,-3-5-103,2 1-45,0-3-21,1 4-72,1-1 2,0 0 287,0-1 87,0-1 6,1-1-6,1-1 0,2-3 11,1-3-11,2 0 0,1-3 11,6-11-11,-1 4 0,5-10 6,-2 6-719,0-2 713,3-2 17,1-3-22,1-2 10,0-2-8,-5 12 1,0-1-1572,-1 1 1,0 0 1584,16-26-5,-5 11-329,-10 18 328,-2 3-10,0 4 10,-2 2 1,1 5 437,-1 0-438,2 4 3207,1 1-3212,0 1 527,2 2-527,-1 2 0,2 1 0,0 0-5,0 1-6,-1 1 11,2 3 0,17 8-6,-13-1-5,14 6-6,-18-4 17,11 15 6,-12-9-12,7 14 6,-16-14-6,-4 1 6,-2 2 17,-2 12-11,-4-7-768,-1 8 757,-4-11-1,1-1 6,0-1-5,-1-2 5,1 0 5,-1-2-5,-3 6 11,2-5-5,-3 3 0,2-7-6,-1-2 0,-7 7 11,2-6-6,-7 4-5,4-6 12,-2 0 4,-2-2-10,-2 0 5,0-1-11,-2-1 0,1-1 11,-1-2 768,1-1-774,0-2 6,2 0-3403,1-2 3404,4 0 4,0 0-4,3-2-12,-3 0-6,6-1-5,-3 0 11,8 1 3397,0 1-3363,1 0-28,2-1 10,0 2-4,4-1-74,0 1 40,7 0 22,0 1-6,6-1 12,1 2 10,12-2-16,-5 1-5,11-1 10,-8-1-10,1-2 5,1-2 5,0-1-33,-1-2 28,1-2-11,0 0 6,0-2 10,-1-1 1,0-2-6,0-1-6,8-12 6,-8 5 11,5-11-11,-10 8-3397,-1-4 3397,-2-2 0,-2 0-771,-3-2 810,-2 1-33,-2 0-6,-4 1 0,-1 3 0,-2 1 5,-3 1 1,-2 3-6,-3 1 0,-4 4-105,0 0 110,-2 4 1,0 1 5,-1 3-11,0 3 6,0 1 2944,0 3-2945,0 2-10,-1 1 1129,-1 4-1130,0 2-22,-1 3 200,0 2-183,-7 10 11,4-4-951,-5 9 951,6-6-6,0 2 1,-2 3 10,1 1-10,0 2 5,0 2-17,-1 1 11,2 2-5,-9 15 28,9-12-11,-4 9-12,9-15 6,3-2-11,2-2 5,3 0-5,2-1 17,1-1-12,3-1 6,0-1 6,1-1-6,0-2 11,0 0-11,0-2 0,0-2 0,0-1 939,0-2-939,0-3 0,0-3-5,0-1 16,0-2 39,0-2-44,3-6-6,0 0 0,7-15 0,-2 4 0,3-8-6,-3 4 17,4-18-11,-1 7 6,2-14 11,3-12-381,-4 10 353,-2 5 0,-1-2-3193,2-10 3204,-5 19 0,-1-1 19,-1 1 1,-1 0-2221,1-18 2209,-3 19 1,0 0-3,0-13-752,-1 14 1,0 1 745,1-18-457,-1 19 0,0 1 445,0-9 440,-1 2-428,-1 4 1270,-2-10-1270,1 14 1883,0-7-1859,1 17-7,2 4 2785,-2 3-2773,2 3 8,0 3 1854,0 2-1870,0 3-157,0 1 217,0 10 34,0-2-15,-1 10 15,0-2 20,-2 4 25,-1 1 10,-2 6 6,-2 2-3472,-2 5 3398,-2 1-273,1-4 1,0 1 293,-8 19-67,5-15 0,-1 1 40,-7 17-33,0 2-40,8-15 0,0 0-17,5-9 1,-1 0-9,-1 8 1,0 0-27,1 11-27,2-4 9,4-12 0,1-1-53,0 5-11,1 13-7,2-34 3,1-3 5,0-5 3148,0-3-3175,1-4 749,0 0-570,-1-2 266,5-12-146,-2 3-9,5-13 2,-2 2 16,0-3 28,1-5-62,1-4-343,-1-6-12,3-6 129,0-4 20,1-5-902,-1-3 936,-3 13 0,-1-1 13,-2 11 1,0 1 1,1-11 0,0 1-23,-2-11 29,-3 20 0,-1 1-59,1-11 8,-5-11 31,0 32-41,-1 2-90,1 13 107,2 4 287,0 3 430,-1 3 983,0 4-1040,-2 5-81,-2 5 13,-1 5-295,-3 20 0,-1 6 40,0 10-826,3-13 0,0 8 1,2-5-158,3-9 0,2 0-498,-2 14 1,1 2-2286,3-15 0,2 0 2788,2 5 0,1-3 0,0 5 0,3-5 0</inkml:trace>
  <inkml:trace contextRef="#ctx0" brushRef="#br0" timeOffset="15059">14016 3576 8522,'-8'0'4521,"1"0"-2981,7 0-279,0 0-4505,-69 4 4135,41-2-485,-13 1 0,0 0 1140,20-1-880,1 1 460,-5-2-622,9 0-28,-2 0-33,10-1 3287,3 0-3439,2 0 18,1 0 128,1 0-381,-1 0 0,0 0 134,0 0-117,8-2-40,5-1-21,9-2 16,6-2-3409,6 0 3403,5-2-8,-6 3 0,1 0-182,15-3 179,15-3 0,-26 6 190,0-1 13,-15 3 20,-3 1 3311,-14 2-3293,-2 0 195,-9 1-309,-14 3 23,-21 2-146,1 1 0,-2 0-9,-20 3-2,23-3 0,1 0-3,-1-1-1138,1 1 1134,5-1 30,2 0-18,6 0 3,3-1 4,7 0-2,3 0 3,5-2 10,3 0 76,15 0-60,17-2-24,8-3-1204,13 0 1201,-5-3 3,-10 3 1,2-1-141,17-3 129,-17 3 0,-1 0-2,8-2 79,7-1-49,-17 2 7,3-1 30,-19 2 349,-1-2-300,-8 3 2291,0-1-2350,-7 4-133,-1-2-21,-5-1 214,0 0-169,-4 1 1,3 0-99,0 2 1,-1-1 14,-1 0 90,1 1 38,0-1-89,3 0 18,3 1-81,-1 0-418,2 0-868,7 3-193,2 0 1631,20 6 1,-16-5 0,9 1 0</inkml:trace>
  <inkml:trace contextRef="#ctx0" brushRef="#br0" timeOffset="15399">14663 2729 16236,'-34'-26'762,"0"0"0,0 0 0,-11-10 0,4 7-116,9 14-125,5 3-3433,5 4 3237,7 3 1386,4 2-1239,5 1 730,4 2-722,5 6-331,4 1 84,8 8 15,6 2 22,7 5-184,9 6-132,8 7 558,-19-15 0,1 2-562,3 1 0,0 1 114,3 4 1,0 1-61,0 1 1,1 2-18,-1 2 1,0 1-14,-2 3 1,-1 1-17,-3 0 0,-2 4-781,-8-2 1,-2 5 0,-2-3 761,1 9 0,-5 0 22,-3-7 1,-1 3 0,-4-3-605,-7 5 1,-4-2 629,-3 2 0,-3-1-44,-5 1 1,-3 0-120,-3 0 1,-2-1-209,-3 1 0,-2-1-470,-1-2 1,-3 1-2424,4-9 0,-3 2 0,2-4 2212,-1 2 0,2-4 1,-4 3-1,6-6 1,12-15-1</inkml:trace>
  <inkml:trace contextRef="#ctx0" brushRef="#br0" timeOffset="16059">12942 3486 18331,'-1'-8'3390,"0"1"-3062,1 7 1429,0 0-532,1-68-2286,3 42 1168,-2-14 1,1 1-2671,4 22 2201,-1 1 920,-1 3-796,0 2 120,-2 2-65,-1 2 547,-2 3 373,0 1-593,0 2-221,-8 30 60,4-10-1,-7 26-801,8-15 774,0 3-587,2 3 601,1 2-352,0 1 422,1 1-113,2-1 13,3-1-40,0-1 24,0-3 2119,1 9-2097,-3-13-47,-1 6 1879,-4-6-1967,-3-10-152,-1 3 798,-1-11-1423,1-3-8864,0-3 8340,2-3 1,1-1-1,2-2 1</inkml:trace>
  <inkml:trace contextRef="#ctx0" brushRef="#br0" timeOffset="16866">12832 3613 13810,'-4'-1'4668,"1"0"-842,3 1-3176,-63-11-215,39 8-254,-14-2 1,2 0 137,18 5 14,0 0 127,1 0-182,2 0-33,3 0-10,2 0-139,5 0-35,2 0 90,2 0-187,6 1 14,3-1-1,7 1-21,5-1-9,5 0-11,5-1 4,4-1-3362,20-3 3465,-11 2 24,13-2-49,-18 1 49,14-1-17,3-1-17,-3 0-3,-7 1-9,-20 2 6,-4 1 2,-5 1 21,-6 0 25,-5 1 15,-1-1 3755,-4 0-3879,-5 1 21,-2-1-9,-8 1 58,-13 2-35,2 0-3373,-26 4 3405,18-1-22,-9 2 35,12-1-18,3 2-15,2-2 24,3 2-11,4-2 3,-2 1-34,7-2 4,4 0-1,5-3 3391,5-2-3515,0 1 28,2 0-1,1 0 48,4 1 19,2-1-7,3-1 11,20 1 3,-10-1 115,15-1 6,-16 0-7,11-3-52,-8 1 24,18-4-26,-8 1-2,7-2 10,-13 2 12,-8 2 13,-14 2 19,-3 2 35,-2-1-71,-6 1-46,-4 0-25,-8 0 7,-23 4-892,5 0 901,-18 3 1,13-2-3104,1 1 3097,1-2 27,4 1-4,4-2 10,-3 1-20,13-1 2,0 1-3,13-2 7,3-2 0,1 1 17,3 0 620,7 0-641,12-2 1,7-1 3,12-2 3,-2-2 3177,5-2-2990,-9 2 0,1 0-2830,18-4 2815,-17 4 1,-2 0 237,10-2-41,-5 1 8,-7 2 8,-7 0 60,-7 1-231,-7 2-184,-4 1 3036,-8 1-3157,-5 0 22,-4 2-136,-13 5-1232,0 3-8406,-2 4 8920,11-3 0,10-3 1,5-6-1</inkml:trace>
  <inkml:trace contextRef="#ctx0" brushRef="#br0" timeOffset="18078">14044 3467 8444,'-2'-6'5439,"0"2"4010,2 4-8967,1-59-113,-1 42-66,0-43-74,-2 57-72,-1 1-45,-2 1-28,1 0 23,-4 1-46,-1 3-38,1 1-1,-1 3-5,3 4 5,1 2 1,-1 2-12,1 5 22,1 2-4,1 3 44,1 14-23,3-6 1,1 12 5,3-10 11,1-1 0,1 0-687,-1-1 693,0-2-3163,0-1 3168,-2-2-207,-2-2 191,0-2 5,-2-3-22,0-3-41,0-2 74,-1-4 451,0-2-115,-3-2 3042,2-5-3294,0 0 279,1-3-363,0-4 72,-2-2-106,-1-4-4,-1-2-12,-1-4-17,1-2 11,-1-3-11,1-3 1,0-3 4,1-3 1,0-22-511,1 11 505,1-14-17,0 17 17,0 2 1,0 3-7,0 3 12,0 4-11,0 3-1,-1 4 1,2 3-17,-1 4 11,2 3-6,0 4 0,-1 2 6,1 2-22,0 0 5,0 7 512,0 3-501,0 6 1,0 4 16,0 1-11,0 15-6,1-7 1,1 10-7,2-10 1,2 0 0,2 0-11,0-2-191,9 15 22,-6-16-150,5 9-242,-9-21-313,-2-3-403,0-3-661,-2-1-2354,1-4-4793,-2 0 9107,-1-2 0,0 0 0</inkml:trace>
  <inkml:trace contextRef="#ctx0" brushRef="#br0" timeOffset="18717">13876 3625 15597,'-3'0'3843,"0"0"413,3 0-3567,-65-10-403,47 7-169,-18-3 1,7 1 61,26 5 34,2-2-152,2 0-26,3 0-13,4-2 0,6-2-5,4 0-3370,22-5 3387,14-3-23,4 1-241,3-1 263,1 3-21,-16 3-1,11 0 6,-24 3-12,-4 2 6,-1-1-5,-11 2 11,-2 0 5,-10 2 6,-4 0 45,0 0-51,-6 0 1,0 2-6,-6-1 3272,-2 2-3278,-4 1-5,-3 0-1,-1 0-5,-3 0 11,0 2 379,-14 0-374,-5 2-4,-2 0-1,1 0 0,13-4-11,1 1 11,1 0 0,3-1-1382,2 0 1376,4 0-5,-5 2 0,10-2 0,-4 2 0,11-3 0,2 1-5,1-2 5,4-1 0,0 0 17,12 0 1377,12 0-1394,7-1 0,8-3 76,16-3-20,-10-1-298,16-2 311,-18 3-1,-4 0 12,7 0-28,-17 1 22,1 0-35,-19 4 18,-4 0 29,-3 1 86,-2 0-162,-5 0 17,-38 2-26,19 0 1,-27 1 10,32-1 310,-3 1-314,6-1 9,-1 1 30,5-2-27,5 0 19,-2-1-8,5 0 20,1 0-63,1 0-117,9-3-378,3 0-4566,11-4 5074,9 1 1,-14 3 0,2 0 0</inkml:trace>
  <inkml:trace contextRef="#ctx0" brushRef="#br0" timeOffset="23366">11591 4500 27682,'-10'-8'-2974,"4"2"1673,11 4 3089,2 0-659,2-1-280,8-2-334,-2 2-184,7-1-70,-3 1 769,1 0 47,2-1-1150,2 1-76,9-2-13,-10 1 38,3 1 109,-15 2-6,-4 0 139,-3 1 10,-3 0-48,0 1-968,-4 0 1295,-9 5-93,-11 2 45,-15 4 19,2-1-847,-2 0 878,10-4-13,1 1 959,1-1-1275,1-1 53,2 0-71,2-1 0,0 1-62,3-2 0,1 0 0,2 0 0,1-2 0,3 1 0,2-1 0,2 0 0,3-1 0,2-1 0,2 0 0,5 0 0,3 0 0,8 0 0,2-2 0,18-4 0,-4 1 0,15-4-1,-10 3 2,4 0-1381,0 0 1569,0-1-35,-3 1-382,-1-1 263,-4 2-30,-4 0 35,2 0 41,-13 3 461,-1-1-450,-14 3 378,-5-1-470,-5 1 0,-7 2 0,-3 0 0,-4 3 0,-2 0 0,-3 0 0,-31 5 0,20-3 0,-24 4 0,29-6 0,-6 1 0,12-2 0,-3 1 0,18-3 0,4 0 0,4-2 0,13 1 0,2-1 0,11 0 0,0-2 0,4 1 0,17-5 0,-9 2 0,10-2 0,-14 0 0,-2 2 0,-3 0 0,-2 0 0,-3 1 0,-4 1 0,-4 1 0,-5 0 0,-3 1 0,-3 0 0,-2 0 0,-6 0 0,0 0 0,-6 1 0,0 1 0,-1 0 0,-1 1 0,0 0 0,0-1 0,-3 1 0,6-2 0,-1 1 0,8-2 0,1 1 0,3-1 0,4 2-1157,0 0 974,6 3 0,-6-3 0,1 0 1</inkml:trace>
  <inkml:trace contextRef="#ctx0" brushRef="#br0" timeOffset="39788">16110 3356 10180,'25'-45'1130,"1"0"0,-1 0 1,-2 4-1,0 1 0,-3 5-155,9-14 1081,0-7-1132,-7 10-473,-3 4 419,-5 6-240,-10 23-501,1-1 144,-5 18-99,-1 4 742,-7 22-641,-2 1-488,-10 18 341,1-10 0,-2 1-668,3-6 0,-2 2 588,-3 5 0,-5 8 0,0 1 1,2-6-1318,-4 10 0,-1-1 1302,7-13 0,-2 4 1,1 0-1,0-2-71,-1 4 1,2-3 0,1-2-1024,-3 8 0,0-1 940,5-7 0,-1 1 1,2-2-319,2 1 0,2-2-382,0 0 0,2-1-530,2-3 0,1 1 1316,0 11 1,2-2 0,1-4 0,0 12 0</inkml:trace>
  <inkml:trace contextRef="#ctx0" brushRef="#br0" timeOffset="40021">16823 3032 22396,'-22'44'95,"0"0"1,-1 0-1,1 0 1,-3 5-1,2-2 1,2-2-88,-1 6 0,3 0-120,2-6 1,1 3-1,-1 0-2420,0 1 0,0 0 0,0 1 2526,-2 3 1,1 1 0,1-4 0,-1 4 0,3-9 0,2-8 0</inkml:trace>
  <inkml:trace contextRef="#ctx0" brushRef="#br0" timeOffset="45189">17870 3352 16269,'0'-8'2487,"0"2"-1630,0 6 537,0 0-901,-74-28-646,37 27 498,-6 3 1,-10 1 0,9 5-1337,15 8 0,3 5 1108,-19 12 1,3 2-9,17-10 1,3 2-1158,-12 16 1,1 3 1108,7-10 1,1 0-23,-8 14 1,3 0-438,9-13 0,2-1 409,1 1 1,1 0-10,2-1 1,2 0 0,3-1 0,1-1-6,3-2 0,3 0 26,6 23-66,12-9 127,11-9 1268,30-7-1189,-10-16 733,-13-8 0,0-3-706,15-12 18,1-5-12,-2-9-657,-16 4 1,-1-2 706,13-10-120,-18 11 0,-1-2 716,2-13-674,-13 12-45,-7-3-1830,-31 12 1724,-4 6-17,-26 2-808,-2 7 766,23 1 0,-2 1 267,-3 2 1,-1 0-503,-5 3 0,0 0-1304,-2 2 1,-2 1 1580,-9 4 0,3-1 0,-5 1 0,1 2 0</inkml:trace>
  <inkml:trace contextRef="#ctx0" brushRef="#br0" timeOffset="51071">3923 6082 14990,'0'-8'3394,"0"2"-2060,0 6 578,0 0-1614,-41-61-443,20 44 218,-12-16 1,-3 5-11,3 26 195,-15 7-21,3 12 1,-1 5-89,11-1 0,0 2-1619,-13 6 0,1 3 1557,19-5 1,3 1 65,2 4 0,2 0-323,-8 18 260,12-18 1,2 0-38,3 8-84,6-1-88,9-4-45,7-3-65,8-3-25,7-4-13,9-3 115,-4-9 1,4-3-91,22 3 137,-3-6 0,1-3 28,-19-5 1,-1-1 26,11-1 1,0-3-3,15-9 54,-4-6 32,-4-2 16,-6-3 0,-3-3 6,-5 1 118,5-14-79,-15 13 6,2-10 233,-14 7-216,-7 9 5,-3-4-5,-5 14-29,-1 3-22,-3 6-39,-3 1-22,-4 7 5,-3 4 3183,-15 15-3188,-5 9 0,2 1 606,8 0-618,15-12-2,7-1-20,17 6-5,15-3 11,7-1-12,9-6-1226,10-8 1243,-12-3 25,2-9 1,0-2-1,0-5 11,-11 1 1,-3-3 19,-4-5 6,-5-2 16,-3-2-614,-4 0 637,-5-1-187,-3-1 204,-5-1 6,-4-1-1,-4 0 0,-3 0 1,-5 1 72,-12-5-101,4 10 788,-10 0-815,8 11-4,-3 4-5,-1 3-17,-1 2 679,0 5-689,-11 9-21,10 1-809,-5 8 781,14-3-36,4 2-224,1 12 21,7-7-225,1 7-135,7-11-395,5-1-471,5 0-825,5-2-1574,6-2-2318,1-3 6215,-1-4 0,-10-5 1,-5-3-1</inkml:trace>
  <inkml:trace contextRef="#ctx0" brushRef="#br0" timeOffset="51688">4764 6198 11418,'3'-7'5946,"-1"1"-4713,-2 6 3218,0 0-4380,15-42-16,-14 40-16,11-28 5,-21 66-30,2-6-12,-1 4 1,0 0-3,1 1-1693,0-2 0,2-2 1693,2-5-11,0 14 16,3-24 23,1 2 34,0-16 67,2-1 22,1-4 3386,2-1-3262,6-11-146,0 1 11,4-7-6,-3 4 168,7-10-156,-4 5-6,6-6-3398,-6 10 3376,2 2-715,1 0 698,0 3-2064,2 0 2014,0 4-95,24 2 55,-16 7-6,17 5-10,-24 6-1,-1 2 1,-4 3 10,-2 0 12,-3 2 1943,3 9-1999,-1 7 716,-2-6-666,2 3-6,-7-20-5,2 1 3303,-2-8-3291,2-3 330,18-8-342,-6-1 11,16-10 28,1-10 11,-9 2 3,-1-9 1,0-3-411,-1-6 430,-4 0 0,-2 1-3207,-4 1 3285,0-8 22,-10 23-93,-4 2 88,-2 7-39,-4 2-34,-1 6 240,-4 3-284,-1 3 3315,1 2-3350,-1 1 159,2 2-164,1 2-33,1 2 39,3 8-17,2-1 0,4 8-6,10 7 1,0-2 33,9 9-3420,-2-5 3380,3 2-4,4 2-218,4 2 208,-7-10 1,1 0-36,14 12-348,-15-13 0,-1-1 364,4 7-16,-7-2-79,-8-1 79,-6-2-29,-8-1 6,-7-2 28,-7-1 156,-7-2-257,-4-3 673,-3-2-2522,-30 0 371,21-8-2801,-21 0 4455,29-13 0,15 5 0,1-4 1</inkml:trace>
  <inkml:trace contextRef="#ctx0" brushRef="#br0" timeOffset="52064">6228 6020 24676,'-19'38'82,"1"-1"0,0 4 1,6-3-78,12-6-5665,4 8 5654,2-12-16,5-3 1397,4-1-1453,14 3 44,7-6 34,1-3 871,-2-9-849,-6-9 29,-1-8-7,-2-1 7,-6-8 111,-5-8-39,-5 2 3404,0-10-3392,-6 6-1,-1-3 124,-1-18-124,-4 13-578,-3-11 567,-4 18-11,-4 6-3215,-2 3 3192,-1 3 18,-9 4-79,6 5-2137,-18 4 2120,14 9-1274,-7 2 1257,6 6 1490,2 2-1552,0 4-312,-5 15-57,10-5-325,-2 12-4154,15-10 1,4 0-4572,1 0 9979,4 19 0,0-43 0,-2-5 0</inkml:trace>
  <inkml:trace contextRef="#ctx0" brushRef="#br0" timeOffset="52422">6632 6436 17871,'6'4'5663,"-1"-1"-5126,-5-3 1390,0 0-1809,49-69-1855,-32 37 1782,11-13 0,-2 0 22,-16 5-5,0-6-29,1-8-5,2-7-254,-3 13 0,2-6 246,-1 4 1,0-3 0,0 2-12,-2 9 0,-1 1 1,1-1-467,0-7 0,1-1 0,-3 6 536,1-17 27,-2 6 17,-4 10 12,-1 8-1,-1 8-16,0 9-29,-1 8-33,0 6 1029,-3 7-1097,1 6 24,-4 7-7,0 7-10,-2 8 21,0 6 339,-1 7-355,2 7-5,1 8 2,4-26 0,1 2-6,1 0 1,0 3-37,2 18 1,1 0-21,1-13 1,1 2-166,5 10 1,2 7-1,0-8-363,-1-11 1,1-2 362,7 20 1,0-4-331,2-11-299,-1-10-71,-1-7-28,-1-7-17,0-5-189,0-4-1732,4-5-5601,-2-3 8497,1-2 0,-10-1 0,-3 0 0</inkml:trace>
  <inkml:trace contextRef="#ctx0" brushRef="#br0" timeOffset="52740">7242 6200 12377,'2'-12'6609,"0"2"-5332,-2 10-101,17-70-168,-12 46-588,5-16 0,-3 2 712,-10 25-763,-1 5-100,-5 2-28,0 5-61,-1 3-46,0 2-39,1 3-33,2 1-23,3 2-11,2 0 0,3 1-11,4 0 0,5 0-6,6-1 0,5-2-5,4-2-6,2-4 0,1 0-12,26-10 24,-21 1-12,17-8 16,-19-7-10,-10 2 5,4-9-5,-13 5 16,-3-3 12,-2-1 16,-3 1 51,-2 0 33,-1 3 191,-6-2-151,-3 10-1,-6-1-10,-2 12-6,-3 1 240,-23 5-285,14 3-28,-17 4-623,22 4 573,3 2-18,2 3-16,3 3 0,1 14-22,6-4 0,2 12-1052,6-8 917,5 3-638,10 22-256,1-11-826,2-8 1,1-1-3406,7 6 4793,-7-16 1,-1-2-1,-2-8 1,-2-2 0</inkml:trace>
  <inkml:trace contextRef="#ctx0" brushRef="#br0" timeOffset="52912">8055 6214 19008,'-5'0'2246,"2"0"-1821,3 0-878,-63 10-29,46-5 129,-18 0 1,7 3-3194,30-2 3546,3-2 0,-1 0 0,0-2 0</inkml:trace>
  <inkml:trace contextRef="#ctx0" brushRef="#br0" timeOffset="53971">8153 6335 20671,'7'0'3064,"-2"0"-2425,-5 0 879,0 0-1232,43-67-599,-27 35 464,11-18 0,0-7-1367,-17 22 1,-2 0 1246,2-2 0,0-1-9,1-5 1,-1 1-18,-1 7 1,-1 1 5,1-3 0,1 0-5,0-2 0,0 1 8,0 1 0,0-1-1142,4-10 1,-1 1 1163,-3 14 1,-1 1 10,2-6 1,-1 2 70,-1 0 5,-3 10-28,-2 7 173,-2 8-262,-2 6 1937,0 2-1932,-3 9 3386,-1 3-3391,-5 11-12,-2 5-3397,-2 8 3431,-4 7-37,4-3 1,-1 3-1123,3-7 0,0 0 1114,-3 13 0,0 0-666,6-10 0,1-2 683,1 0 0,1 2-550,4 22 0,2 1 536,2-23 0,0-1-3,4 18 1,2-4 870,12-7-882,4-6-11,4-7 11,3-6 0,4-8 6,2-5-6,0-7-34,21-12 12,-13-3 36,-15 1 0,-1-2-9,14-11 23,-1-4 0,-1-2 6,-2-1 11,-5 1-1,-5 1 18,-6 1 11,-5 4 1498,-8 3-1482,-6 4 1229,-3 4-1257,-6 4-5,-3 3-28,-8 3-611,-5 1 622,-4 5-132,-5 1 132,-1 4-5,0 3 604,0 3-604,5 1 2796,3 3-2813,5 0 5,5 0 1547,4 2-1569,4 9 11,6-5-5,6 7 5,8-11-11,7 0 241,6-2-286,5-5 0,4-1 23,11 1-471,2-4 1,-1-3 520,-1-5 5,-10-7 1,-2-2 11,0-6 5,4-13-5,-22 4 28,-5-3-12,-4-1 6,-3-1 17,-4 0 0,-1 0-5,-4 0-68,-2 1 146,-10-7-62,-1 11-6,-9-6-10,2 15-18,-4 2 1,-1 5-528,-2 3 511,-1 3-20,-12 11-20,2 7-27,-7 15-12,16-2 888,7 3-983,13-7-22,4 0-29,3 1-3146,8-1 3062,6-2-2008,10-1 1746,8-3-55,7-2-136,9-1-737,7-3-2,7-3-68,-27-6 0,3-1-2660,15-1 1,1-2 2480,-11-1 0,-2-1 1315,12-1 1,-1-4 1309,-6-4 1,-3-4 2487,-2-2 0,0-1-2150,-2-1 0,-2-1 14,-5 1 1,-4 0 674,4-8-459,-5 1 346,-2-11-1119,-9 9-79,-2-7-89,-8 12-111,-2 2-1752,-3 3 1583,-1 1 2071,-11-2-2083,-8 4-178,-3 1-40,-4 7 755,-8 15-755,8 1 321,-11 10-344,12 1 3393,2 4-3459,-6 22 22,10 6-248,3 2 293,23 6 5,9-30 28,27 14-10,-9-26 16,13 1 16,-2-14 29,-12-5 17,4-6 27,-15-5 46,-1-6-23,-2-2 11,-1-2 17,-1 0 174,2-9-3314,-3 3 3106,-1 3-244,-6 8 133,-4 12-23,-1 1 0,-1 10 0,-1 3 0,-2 11 0,-1 5-2136,0 8 2136,0 10 0,0-6 0,0 7 346,1 6 1,0 6 0,0-1-399,1-10 0,0 0 0,0 1-400,1-1 0,0 3 0,0-1 0,0-4 309,1 12 0,1-2-160,-2-6 1,0 3 0,-2-3-578,0 4 1,-3 0 729,1-10 1,-1 1 0,-3-5 3,-4-4 1,-3-4 58,-2-3 1,-3-3 225,-26 13-1103,-2-21 1,-4-6 963,15-6 0,2-3 0,-8 3 0,5-4 0,7-6 0</inkml:trace>
  <inkml:trace contextRef="#ctx0" brushRef="#br0" timeOffset="54448">11237 5592 19863,'-16'-40'865,"0"-1"0,0 1 1,-5-14-1,1 9-467,1 20 642,0 7-620,-6 8-241,4 9 17,-6 10 11,6 10-5,-2 12-1212,-2 10 1156,-2 14-99,13-22 1,1 1-12,0 6 1,0 1-18,0 4 1,1 2-15,1 3 1,0 2-6,2 2 0,0 2-6,2-1 1,1 3-44,3-5 1,0 3-1,3-3-1231,1 8 1,2-1 1202,1-10 1,0 3-1,4-5-133,5-1 0,4-3-323,3-1 0,4-2-50,2-3 0,4-3-319,3-3 1,3-2-494,3-2 1,2-3-3522,-3-4 1,0-2 4752,-2-2 1,-3-3-1,3 0 1,-14-5-1</inkml:trace>
  <inkml:trace contextRef="#ctx0" brushRef="#br0" timeOffset="55179">12100 5872 13017,'10'-47'1189,"0"0"0,0 0 0,0-6 0,-2 5 993,1-13-1919,-11 39 1422,1 13-1494,-4 5 761,1 6-935,-1 7 11,0 9 3138,-2 8-3133,-3 29 1,1-6-1344,3-13 0,0 0 1332,-3 24-19,4-29 0,0 1-239,0 2 0,0-1 233,-1 1 0,0-1-551,0 0 1,0 0 553,-6 28 11,0-6 0,1 4-5,4-22 16,1 1 12,4-23 61,2-7 2683,0-4-2269,1-6 135,1-4-622,2-6 23,1-2 6,5-14-29,-1 3-5,5-12 1779,-3 5-1784,8-18-701,-3 13 723,10-17 10,-12 29-32,4 0-7,-4 13 1,-1 7-1,5 1 1,-2 5-40,13 10 23,21 24 28,-7-4-1372,-17-7 1,0 0 1337,4 9-463,-5-6 1,-1 1 435,3 7-7,9 15-22,-31-29 29,-11 0-29,-8-4-1992,-11-1 1920,-10-3-463,-10-6 1,-3-2 499,-15 1-674,10-3 1,1-2-3358,-2-5 4139,-3-5 0,28 4 0,3-1 0</inkml:trace>
  <inkml:trace contextRef="#ctx0" brushRef="#br0" timeOffset="55441">12651 5420 27197,'47'43'190,"-23"-20"1,1 1-189,2 1 1,2 6-1446,2 8 0,6 8 0,0 3 0,-5-6 1415,-7-7 0,-3-4 0,2 5 80,6 9 1,4 6-1,-3 0 1,-8-6-291,-9 1 0,-9-2-485,-4 1 1,-6 0-68,-5 1 0,-6-1-1168,-6-1 1,-6-1 1957,-12 7 0,0-5 0,17-20 0,1-3 0,-2 0 0,0 0 0</inkml:trace>
  <inkml:trace contextRef="#ctx0" brushRef="#br0" timeOffset="56985">15512 5954 15787,'11'-56'939,"1"0"0,-1 4 1,2 2-1585,-2 14 0,1 2 973,1 3 0,0 1 192,14-23 1114,0 10-307,6-5-1035,-16 24 546,1 0-731,-18 24-12,-5 9 34,-6 10 0,-7 8 0,-4 5-96,2-3 1,-1 2-1096,-11 16 0,-2 2 1073,4-4 0,0 0-8,-3 6 0,0 1-11,10-14 1,0 0 0,-1 1-351,0 2 1,0 1 0,0 0 319,0 1 1,0 1 0,0 0-363,0 0 0,1 0 0,0 0 314,1 0 0,0-1 1,1 0-343,1-2 0,0 0 0,2 0 192,-8 16 1,3-2-14,3-4 0,3-2-26,2-7 1,3-1-12,4-7 1,2-1-1334,2 28 464,9-28-2066,7-8 3524,8-22 0,-9-4 0,1 0 1</inkml:trace>
  <inkml:trace contextRef="#ctx0" brushRef="#br0" timeOffset="57159">15977 6036 11287,'21'-40'815,"0"0"0,0 1 0,7-15 0,-5 8-82,-5 7-94,-7 12 1336,-5 9-1606,-2 6 1095,-3 12-1351,-4 9 27,-4 13 11,-6 11 641,-6 13-725,-6 12-28,10-24 0,-1 2-36,-1 2 0,-1 4-537,-1 2 1,-2 3 0,2-2-92,-5 10 0,0 0 457,1 0 0,-1 3 1,3-8-1,7-17 0,1-4 1,0 1-1,1 0 0</inkml:trace>
  <inkml:trace contextRef="#ctx0" brushRef="#br0" timeOffset="74892">16796 5821 26933,'-29'-12'-247,"0"-1"1,-20-7 96,45 20 704,-1 0-132,0 0-83,-1 1 41,1-1-1,1 1-87,1 0 208,0 0 804,3-1-1470,-6 3 36,1-1 82,-6 2-95,0 0 9,-1-2-26,-2 2 89,1-2 156,0 2 135,5-3-155,1 2-55,6-3 695,0 0-868,5 0 147,0 0-33,1 0 60,-1 0 366,-4 0-352,-4 0-50,0 0-33,-4 0 178,3 0-109,-5 0-5,4 0 5,-3 0-11,7 0 5,0 0 40,0 0-90,1 0 12,0 0 27,-1 0 1,0 2-38,0-1 62,0 2-243,0-1 5,0 1-22,1 0-212,1-1-1,7 3 78,0-2 234,11 2-49,1-4 341,6 1 19,3-2 53,3 0 220,1 0 23,0 0-1629,-1 0 1371,-3 0-16,-2-2-101,-3 1-11,-4-1 0,-2 0-2,-4 0-7,-2 1 47,-4 0-44,-2 0 1630,-2 1-1709,-2-1 176,0 1-230,1 0-6,-1 1-250,2 0-231,1 3-15,0 2-214,1 3 93,0 3-236,-2 3 155,-1 4 79,-1 3 288,-5 5 291,-3 5 90,-8 4-3163,-4 3 3441,-5 5 124,-6 3-191,-2 1 182,-4 0-14,3-3-250,12-14 0,1 1 30,-7 13-178,-1 11-464,19-22-364,4-3-8968,14 13 8948,-5-20 0,6 4 0,-7-23 0</inkml:trace>
  <inkml:trace contextRef="#ctx0" brushRef="#br0" timeOffset="75319">16487 6364 21758,'-57'-7'902,"12"1"-756,45 5 5,0 1-112,8-4-22,1 0 0,11-2 11,0 1 17,21-3-23,-4 3 6,14-3 22,10 2-4268,-13 1 4241,14-1 250,-4 1 806,-5 2-820,-4-2 25,-15 2 26,-19 1 59,-6 2 4,-4-1 3369,-3 1-3942,-1 0-1144,-6 8-2495,1-2-5427,-4 7 9227,3-5 1,2-3 0,1-2 0</inkml:trace>
  <inkml:trace contextRef="#ctx0" brushRef="#br0" timeOffset="150358">11812 4495 24394,'4'-5'645,"0"2"1616,-4 3-617,-66-14-2205,40 11 638,-13-4 0,0 0 260,6 7 6,9 0-225,-7 2 398,14-1-73,0 2-107,3-1 458,5 0 35,2 0-315,6-1-514,9-1 0,-1 1 0,10-1 0,0 0 0,3 0 0,4 0 0,0 0-3911,13-1 4190,8 0-165,-8 1 151,-2-1-170,-22 1-52,0 1-73,-5 0-216,-1 1-98,-5 2-1777,-1 0 179,-2 2 659,-3-2 1068,-4 1 424,-3 0 506,-3 0 411,-13 2 20,5-1 1741,-10 0-256,9-1-2049,-1-2-582,-19 2 0,17-2 0,-13 1 0,23-4 0,2 2 0,3-2 0,3 0 0,3 0 0,1 0 0,3 0 0,8 0 0,2-1 0,9-1 0,4-1 0,20-4 0,-6 2 0,16-1 0,-12 1 0,-1 0 0,0 0 0,-3 1 0,-4 1 0,2 1 0,-13 1 0,-1 0 0,-16 1 0,-1 0 0,-13 0 0,-1 2 0,-12 1 0,-16 5 0,7-3 0,-27 5 0,26-5 0,-6 1 0,21-3 0,6-1 0,6 0 0,3-1 0,15 0 0,1 1 0,12 0 0,0-1 0,3 1-2461,1 0-5762,-3 1 8063,-4-1 1,-11-1 0,-5 0 0</inkml:trace>
  <inkml:trace contextRef="#ctx0" brushRef="#br0" timeOffset="152528">13016 4420 27703,'42'-5'1187,"1"1"-779,-3 2-221,4 0-72,-7 1 1,1 0-2565,25 0 2460,-20 1 0,1-1-16,-9 1 1,0 0 34,1 0 0,1 0-156,1 0 1,0 0-8,2 0 0,0 0 62,1 0 0,0 0-9,1 0 0,0 0-1055,1 0 0,-1 0 1062,-1 0 0,2 0-8,14 0 1,1 0-698,-16 0 1,-1 0 769,12 0 1,-4 0-748,11 1 704,-10 0 561,-11 2-736,-11-2 1975,-11 1-1993,-9-1 2048,-8-1-3678,-9 1 3731,-7 0-1365,-10 2-3,-7-1-3304,-6 1 3505,-6 1 110,-7 0 93,-5 0 314,26-2 0,-1 0-1019,-2 0 0,0 0-202,-3 1 1,0-1-10,-1 1 0,-1 0-28,-2 0 0,1 0 11,-2 0 0,1 1 26,-1-1 0,0 0 7,1 1 1,-1-1 30,2 0 1,-1 1 7,2-1 1,0 0-9,1 0 1,0 0 6,2 1 1,-1-1 12,-11 2 0,-1-1-12,13 0 0,0 0 10,-9 1 1,1 0 40,-10 1 2,3 1 25,7-3-30,6 2 59,6-2-95,6 0 61,7-2-64,5 0 75,5-2-114,5 1 110,3-1-318,8-1 241,1-1 151,7 0-110,1-2 141,3 1-168,5 0 85,5 0-158,4 0 253,7-2-264,5 1-158,6-1 114,-9 1 1,2 1-42,-8 0 0,-1 0 55,13-1 1,0 0 6,-11 1 1,-2 1 19,1-1 1,0 0 0,1 1 1,0 0-16,-2 1 0,1-1 32,13-1 1,-1 0 0,-13 1 0,-1 1-1,9-2 1,-2 1-22,7 0 42,-8 0-13,-8 0 33,-7 0-23,-9 2 19,-7-1 49,-5 1-102,-6 0 33,-6 0-77,-7 1 90,-7 0 19,-8 2 58,-7 0-37,3 0 0,-2 0-14,-25 1 39,18-1 1,0 0-17,9-1 1,-1 0 3,-19 2 1,-4 0-55,15-1 1,0 1 0,-1-1 3,0 1 0,0 0 0,-1 0-13,2 0 0,0 1 0,3-1 13,-5 1 1,2-1 18,2 2 0,0-1 10,3 0 1,1-1 12,4 1 1,1 0 61,-23 3-76,12-1-99,12 0 38,11-2-37,9-2-39,8-1-110,19-1-37,3-2 243,18-2 44,3-3 79,8-2-8,7-1 69,7-1-62,-28 5 0,0 0 168,1 0 0,2 0-87,19-2 1,1 0-161,-13 2 1,0-1-57,15 0 1,-1-1-89,-17 3 1,-1 0-84,1 0 0,-1 0-109,0 1 0,-1 0-214,-1 0 1,0 0-1122,-1 1 1,-1 0 406,27-2 1187,-11 2 0,-25 0 0,-12 2 0</inkml:trace>
  <inkml:trace contextRef="#ctx0" brushRef="#br0" timeOffset="185058">2860 10117 20984,'23'-46'205,"-1"1"1,-1 3-1,-1 4-65,1 3-11,2-4-39,3-6-29,1-5-33,-11 22 0,-1-2-8,2-2 0,0-2-1061,2-3 0,1-2 1058,1-3 0,1-1-6,2-3 0,0-1-3,1-1 1,1-2 2,1 1 0,1-2-11,-3 5 0,2-3 0,-2 2 0,3-6 0,0 0-8,-6 10 1,1-2 0,-3 3 7,-2 2 0,-4 3 0,-3 3 0,-2 2 5,2-22 1,-14 13 1441,-10 12-1470,-12 13-1300,-9 8 1273,-8 12-17,-7 9-515,-5 12 565,25-8 0,0 1 357,0 3 0,0 3-346,-13 15 0,2 5-665,9-9 0,2 2 671,-9 13 0,4 2 0,11-12 0,4 1 3,1 0 0,2 2-9,2 0 1,2 1-7,2 0 1,2 1-236,2-2 1,2 1 237,1-1 1,1-1-42,2-1 0,0-1 36,2-3 0,2 1-174,5 8 0,3 0 100,-2-13 1,2-1-48,4 7 1,3-1-239,6-6 1,3-3-278,17 13 700,-13-18 1,2-1-1083,19 2-564,4-5-1215,1-4-1463,0-6 67,-1-6 2095,-3-5 2112,-4-6 0,-4-8 0,-2-6 0,-4-5 0,-2-4 0,-4-2 1194,3-14 1551,-14 12-56,-1-6-315,-15 18 1437,-4 6-2248,-3 3 1932,-2 4-2605,-2 4 1223,-2 2-1603,-2 2 488,1 0-220,-8 3 577,-12 5-1198,10-3 138,-5 3-267,19-6 28,2-1 129,8 0-78,0 0 5,9 0-45,2-2-22,4-1-17,5-4-447,3-1 430,2-3 0,0-1 1,-1-2 10,-2-1 17,-4 0 0,-4-2 17,-4 0 6,-4-2-23,-4-1 34,-1-11-45,-4 7 11,0-6-5,-4 12 5,0 4 0,0 3-5,-2 4-23,-2 3-61,-9 7 33,-1 4 22,-12 7 1,0 7-6,-5 3 152,-3 6-158,1 2-16,-1 1 22,5 1-139,9-7 0,2 1 139,0 6-5,-4 15 10,20-29-16,6-1 0,4-2 11,7-3 276,4-3-276,21 0-17,-6-6 12,18-1-218,-11-7 200,5-2 12,2-4-3,-9-2 0,1-2-1087,-9 3 0,0-1 1098,11-5 0,0-2 3,-12 4 0,-1 0 3,0-2 0,0-1 0,-1 0 0,0-2-230,-2-1 0,0-2 232,-1-1 1,-1-2-372,-2-1 1,-1-2 376,0-1 0,-1-2 3,-2-1 0,-1 0 3,0-2 0,-2 0-12,0 0 1,0-1 8,2-12 0,-1 0-3,-6 12 0,0 1 17,2-7 0,-2 1 73,-5-7-23,-2 8-5,-7 4-6,-3 7-54,-4 5 43,-5 6 2073,1 5-2073,-13 6-34,5 6 540,-9 8-517,-4 18-34,10 2 0,-7 14 786,15-3-775,3 5-27,6 4-1,4 3-720,3 4 710,7 2 4,2 0-2739,5 1 2684,2 0-11,3 0-250,1-3 160,2-2-50,0-5-1119,2-6 1063,-2-6-46,1-6 327,-1-5-455,-2-4-482,0-3-991,-2-3-2039,-1-2 4537,-1-4 0,-7-4 1,-2-3-1</inkml:trace>
  <inkml:trace contextRef="#ctx0" brushRef="#br0" timeOffset="185258">4452 9490 20848,'44'-37'61,"1"0"1,-4 3 0,-3 8-2287,-5 17 2208,1 2-28,-3 1 1505,0 1-1707,7 2-28,-12 1-217,6 1-460,-14 2-1261,-3 1 2460,0 2 1,-8-1 0,-1 0 0</inkml:trace>
  <inkml:trace contextRef="#ctx0" brushRef="#br0" timeOffset="185758">7292 9008 21707,'-2'-4'2180,"0"0"-1531,2 4-464,-63-21-666,33 16 556,-11-5 1,-1 4 219,8 13-167,-3 6-256,-2 5 245,0 6-16,-2 2-11,2 5-469,-1 4 404,15-8 0,0 1-25,-12 16-658,15-15 0,3 0 625,-3 11-308,6-2 308,8-2 184,4-2-297,25 7-320,25-6-859,-18-17 1,2-3 906,8-3 1,2-4-244,-6-4 1,1-1-487,3-1 0,1-1-589,2-1 0,0-2 1700,8 0 0,-3-1 0,4 0 0,-1-1 0</inkml:trace>
  <inkml:trace contextRef="#ctx0" brushRef="#br0" timeOffset="185975">7968 9025 23844,'56'-20'-170,"0"0"0,-4 1 1,-5 4-246,2 8-246,1 2-364,-1 1-700,-1 2-1474,-4 1 3199,-1 2 0,-21-1 0,-4 1 0</inkml:trace>
  <inkml:trace contextRef="#ctx0" brushRef="#br0" timeOffset="186141">8100 9309 27096,'53'-14'-120,"0"-1"1,-3 2 0,-4 0-307,7-2-2653,3 1 1639,3 0-1461,2 1-6733,-5 3 8894,-7 1 1,-23 5 0,-11 2 0</inkml:trace>
  <inkml:trace contextRef="#ctx0" brushRef="#br0" timeOffset="186859">9812 8729 21719,'-48'-11'664,"0"1"1,5 0 0,6 1-150,13 5 791,-3-2-998,12 3-73,-2-1-67,15 3 73,2 1-146,4 0 112,14 0-123,6 0-17,15 0 0,5 0-16,8 0-3376,7 3 3347,-27-1 1,1 0-1,0 3 1,1 0-250,-1 0 0,0 2 230,0 1 0,-2 1 14,27 11-9,-25-3 1,-2 5 7,-6 10 1,-4 4-9,-1-7 1,-3 2-376,-8 8 0,-5-1 373,-12 9 11,-7 3-28,-4 0-1,-4 1 1,0 0-34,6-15 1,1 0-1,-9 17 3,10-18 0,1-2-109,-3 10-62,4-2-162,2-4-347,1-3-354,1-4-968,1-4-819,-1-3 2863,0 0 0,3-12 0,2-1 0</inkml:trace>
  <inkml:trace contextRef="#ctx0" brushRef="#br0" timeOffset="187125">9529 9433 19948,'35'-25'172,"-1"0"0,1 0 0,14-10 0,-3 6-1134,12 11 1029,-28 9 0,1 0-6,2-1 1,0 2 439,1-2 1,1 2-460,-1 0 0,1 0 396,12-3 1,2 0-358,-2 1 0,0 0-42,-2 0 1,-1 0 303,0 0 0,-4 0-259,0 1-28,3-1 2472,-22 5-2506,-1 2-55,-10 1 849,-1 2-990,-13 4-4742,-21 12 1,-6 3 3242,1-2 1,0 2 0,3-3 0,15-11 0</inkml:trace>
  <inkml:trace contextRef="#ctx0" brushRef="#br0" timeOffset="191059">9636 8703 19272,'-50'-12'397,"10"2"808,39 11-466,1 0 834,5 0-906,4 1-465,5 0-68,5 1-33,1-1-6,2 0-11,4 1 0,2-2-2425,3 1 2431,2-1-237,20-1 214,-9-3-78,-4 0 1,1-1 94,10-2-26,-9-1 1,2 1-105,17-2 80,-5 1 2610,-16 3-2627,-25 3 0,-5 2 1455,-5 2-1466,-3 4 33,-2 4 6,-1 6 5,-2 4 0,-3 6-5,-2 4 39,-2 5 0,-1 5 188,0 5-177,2-8 0,-1 1-651,3-7 1,0 0 583,-3 11 0,0 2 14,-1 6 0,1-1-28,2-10 0,0 0 5,-1 13 1,0 2-12,4-3 1,1 0-1,2-2 1,0 0-4,0-1 1,1-2-17,1-8 0,0-4-56,0 6-639,0-9 426,-1-8-157,0-8-279,-2-7-45,1-5-5209,1-14 5970,3-6 0,-2 1 0,2 3 0</inkml:trace>
  <inkml:trace contextRef="#ctx0" brushRef="#br0" timeOffset="191440">9850 9231 26279,'-35'7'196,"0"0"0,-18 6 421,62-10-432,5 1 126,7-2-188,9 0-39,9-2-1409,13-3 0,4-2 1342,-18 2 0,0-1-4,3-1 0,4 0 0,-4-1-608,-3 0 0,-3 0 623,1-1 0,-1 0-184,-1 1 1,0-1 155,28-6-929,-8 1 929,-7 0 0,-8 1 1853,-9 1-1853,-8 2 0,-7 2 1530,-6 2-1530,-4 2 530,-4 2-536,-12 4 648,2 0-5492,-12 5-4981,7-2 9671,0 0 1,6-3-1,4-2 1</inkml:trace>
  <inkml:trace contextRef="#ctx0" brushRef="#br0" timeOffset="195828">4574 11762 21629,'-12'-60'1008,"0"0"0,1 5 1,0 10-668,-1 17 192,-9-2-343,3 11-50,-6-1 17,-4 14-112,3 7 5,-26 17-27,14 5-1731,11-4 1,-1 2 1707,-15 20-8,21-17 0,-1 1-428,0 3 1,1 0 426,0 3 1,1 1-3,0 1 0,1 1 2,1 1 1,2 0-1,1 1 1,2 1 0,2-2 0,2 1-1,2-1 1,3-1-6,1-1 0,3-1-14,10 27-17,9-6 3,7-22 0,6-3 5,-6-7 1,2-3-3,12 4 0,3-4-598,-7-8 1,-1-3 552,3-2 0,1-1 5,1-1 1,0-2 19,0-3 0,0-1 28,-1-2 1,0-1 18,-2-2 1,-1-3 14,-1-1 0,-2-1-791,-3-2 1,0 0 809,-2-2 1,-2 0 55,22-20 1479,-5-4-1450,-16 10 0,-2-1-7,11-18-52,-14 18 0,-2 0 55,-5 2 1,-2 1 8,4-11 11,-1-7 0,-12 25-28,-6 5 650,-5 8-706,-7 4-17,-8 7-5,-5 7 11,-7 7 957,-4 4-969,-3 6 1782,-1 2-1798,2 3-6,5 0 12,7 1-2542,7-1 2536,8-2-11,7-1-12,6-3 23,7-4-5,8-2 290,7-6-279,7-4-12,5-5 981,6-3-992,21-13 11,-14 2 926,11-12-909,-23 3-886,-5-2 892,-4-1-433,-5-1 472,-4 0 45,-4-1 0,-4-1-299,-4 0 321,-2 0 0,-3-2 6,-5 3 1964,-2-2-1779,-21-9-253,8 14 1028,-14-5-988,3 20-79,7 3 642,-8 3-675,8 5 11,0 4 0,1 4 6,0 2 451,-4 11-519,9-4-56,-2 9-128,13-5-275,3 0-1151,6 2-306,6 1-5247,8 1 7225,10 3 0,-12-15 0,2-3 0</inkml:trace>
  <inkml:trace contextRef="#ctx0" brushRef="#br0" timeOffset="196454">5505 11880 17308,'29'-44'659,"-1"0"0,-1 3 0,-11 17 1249,-24 44-1897,-3 5 1479,-8 22-1488,5-9 1,1 2 324,1-6 1,1 0-328,-2 8 0,1-1 0,0 7 0,1-2 0,2-2-11,2-8 16,4-6 1,1-9 5,2-7 3053,4-7-3019,2-8 722,4-6-722,3-7-6,1-5 12,4-4-1,0-6-5,2-2 84,8-22-329,-6 12 300,7-15-27,-10 19 28,6-10-79,-6 17 23,4-6-17,-10 20 464,12 0-481,-8 8 0,10 1 12,-9 10-23,-1 4-17,2 6 0,-1 3-3318,-1 4 3330,-2 2-186,-2 2 186,-1 1 27,-2 0-28,-1-1 1,-1-1-1,1-2 195,3 2-194,-2-7-1,3-1 0,-3-10 6,1-2 3298,1-6-3287,2-3 313,2-6-312,3-4-12,3-5 16,0-3-16,3-2 17,11-15-11,-7 9-6,8-12-1566,-12 15 1599,0 0-374,-1 1 341,-2 4 0,-3 2 0,-5 5 0,-4 2 0,-4 6 0,-4 2 0,-1 4 0,-1 2 1516,0 0-1516,-2 1 432,0 1-432,-1 0 0,0 2 0,1 1 0,-2 1 0,1 3 0,-1 2 0,1 2 0,1 4 0,0 3-3392,2 3 3392,5 4-450,2 5 450,7 1 0,15 22 0,-4-13 0,-7-13 0,-1-1 0,5 9 0,-3 0-131,-6 11 131,-6-13-378,-8 6 343,-8-15-833,-19 6 17,4-9 2210,-13 3-5375,10-12 4016,-1-4 0,14-5 0,1-1 0</inkml:trace>
  <inkml:trace contextRef="#ctx0" brushRef="#br0" timeOffset="196837">7042 11788 27566,'-47'23'40,"6"4"-18,24 8-22,0 4-11,2 2 11,1 1-665,4 2 677,4-1 215,3-2-210,6-3-17,4-4-17,16 3-11,10-8 17,2-5 104,1-11-109,-9-11 21,13-10 18,-11-1-1,9-9 333,-14-2-339,0-3-3368,3-20 3408,-8 7 16,-7 2 1,-3-2-2263,-2-9 2274,-5-15-1522,-8 17 1516,-5 2-251,-8 8 0,-2 1 218,-9-5 529,-3 7 0,-1 4-569,-1 11 1,-11 3-29,17 10 1,4 5 1034,1 3-1074,3 7-223,-4 16-40,8-2-185,-1 13-875,13 12-2387,5-20 0,3 1 3468,1 5 0,0-2 0,4 13 1,-1-20-1</inkml:trace>
  <inkml:trace contextRef="#ctx0" brushRef="#br0" timeOffset="197477">7332 12244 25523,'32'-45'479,"0"0"1,-3 6 0,-4 1-214,-9 7 0,-2 1-1894,5-13 1678,-4 7 1,-1-1-913,1-14 924,0-6-43,-8 24 1,1 0-552,-1-4 1,0 0 547,1-4 1,-1 0-6,1-4 1,0 1 2,1-4 0,0 1-470,0-1 0,0-2 469,-1 8 0,0-2 1,0 3-696,-1-3 0,-1 2 752,2-14 0,-1 5-9,-5 12 618,-2 6-635,-3 25-21,-3 6 1263,-3 8-1274,-3 5-12,-6 10 1043,-2 7-1056,-4 8 2848,2 8-2829,0 9-12,4 7 0,11-26 1,0 1-456,2 0 0,2 4 446,3 9 0,2 7 0,1-3-1391,1-1 0,1 1 1366,1 1 1,1 4 0,2-5-37,1-5 1,2-4-817,0 0 0,1 1 679,1-1 0,0-1-671,2-1 0,0-1 612,0-3 1,1 0-155,0-3 1,0-2-454,16 22-493,-3-12 1002,-4-12-1215,-5-11 1003,-5-10-2252,-3-7 2134,-3-9-2907,-2-5-1422,3-20 5029,-3 4 2292,4-29 3035,-3 3-2717,-1-2-325,-1 5 1109,-4 9-2167,-1 14-247,-2-3-2379,-2 18 1982,-1 3 2396,-6 1-2711,2 3-44,-2 2-50,3 3-51,0 0 292,2 1-387,2 0-11,1 1 11,2 1 3398,2 2-3387,2 1-5,6 2-12,17 3-11,-2-3-16,14 1-411,-8-5 422,1-1-6,-1-2 16,12-7-10,-14-1 11,9-5 44,-11-9-416,-8 4 423,1-10 4,-11 7 12,-4-2 12,-2 0 172,-3-9-94,-1 9-6,-1-3 0,-2 13-39,-2 2 376,-1 2-416,-1 3-5,-8 2-61,2 2 422,-8 2-423,2 4-11,-1 4-22,-3 6 11,0 4-22,-10 19 10,9-5-10,-4 16-73,17-17 0,2-1-850,-2 20 713,5-17 0,2 1-480,5 14-296,7-1-387,6-5-604,6-4-4659,3-8-2639,1-7 9297,-3-8 0,-10-7 0,-5-5 0</inkml:trace>
  <inkml:trace contextRef="#ctx0" brushRef="#br0" timeOffset="197662">8577 12167 27813,'-26'-24'48,"0"1"0,-17-15-48,38 35 361,1 0-417,3 2-365,0 0-547,1 7 287,2 0-328,3 8-502,3-2-1189,5 2-3955,2 0-1875,0-2 8530,-2-1 0,-6-6 0,-3-2 0</inkml:trace>
  <inkml:trace contextRef="#ctx0" brushRef="#br0" timeOffset="198318">8898 12211 27456,'29'-40'74,"-1"1"0,1 0 0,11-15 1,-10 5-36,-18 8-3480,2-8 3480,0-7-23,-6 24 1,1-1 21,0-3 1,1-1-20,0-2 1,0-1-6,0 0 0,0 0 2,0 1 1,0 0 0,-1 2 0,-1 1-6,0 3 0,-1-1 37,0-7 0,-2 2 8,1-15-6,-3-5-15,-6 32 446,-2 10-481,-4 8 61,-2 4-61,-4 8 0,-3 7 0,-6 6 0,-3 10 0,5 0 0,0 2 1018,-11 21-1018,11-14 0,1 1 0,7-7 0,1 2-12,-2 15 0,1 4-1024,4 3 0,3 1 1030,-2 1 0,3-2-8,6-3 0,4-3-1117,8 14 1103,9-5-22,7-5 11,8-6 5,4-4-504,4-6 482,3-5 14,-4-15 0,1-4 58,10 1-13,-13-8 0,-1-5-14,-2-12 0,-1-7 11,-9 2 0,-1-2 16,15-14-8,-14 10 1,-2 0-220,10-14 228,-3-1-12,-3 0 12,-2 2 17,-5 3 1510,-2-2-1516,-11 15 1582,-2 2-1599,-15 14 1,-4 4 4,-12 6 1,-24 15-11,7 0 275,5 2 1,0 4-291,11-3 1,3 2 585,-1-2 0,3 3-591,4 6 0,5-1 9,4 4 711,6 9-706,8-16 5,5-4-5,6-4-17,5-4 29,4-4-24,5-4 1,3-4 120,4-2-137,3-5-618,1-2 657,1-6 20,-7-8 0,-2-4-20,6-8 0,-11 4 0,-4-1 12,-10-6-6,-4-2-2869,-6 1 2874,-3 0 18,-3 3-1267,-10-9 1227,0 13-81,-12-5 81,-1 15 0,-3 4 0,-23 1 0,10 7 0,5 4 0,-1 3 0,-5 5 0,-10 6-1390,19 5 1390,2 3 0,2 3 1675,3 4-1821,5 1-95,4 2 1066,8 0-1189,6-1-95,10-2-78,9-2 16,12-2-157,9-2-174,10 0-144,9-3-155,-26-8 0,2-1 453,2-1 1,4 0 697,4 0 0,4-2 0,-6 1 0,18 2 0,-15-3 0,0-1 0</inkml:trace>
  <inkml:trace contextRef="#ctx0" brushRef="#br0" timeOffset="198654">10556 12035 18981,'30'-30'675,"1"0"0,-1-1 0,11-10 0,-10 3 1605,-21 5-1798,-6 1-102,-10 3-3117,-6 3 2945,-11 7 1009,-29 3-1144,5 9-31,0 7 0,-2 5-133,-12 8 88,20-2 0,1 3-2,-13 15 10,4 4 1,5 5-6,6 2-6,8 2 1,7-1-79,9-1 84,8-2 16,10-4-16,6-5 0,9-4 0,4-5 17,19-2 0,-8-9 0,15-1 0,-12-12-6,1-3 5,-1-7 29,1-5 2406,-2-3-2356,0-4-2729,-2-2 2768,-3-1 17,-4 0-52,-4 1-99,-5 2-1781,-4 3 1781,-5 3 220,-3 6-220,-3 4 1953,-2 5-1953,0 2 908,-1 3-908,-4 7 0,-2 3 0,-6 11 0,-4 6 0,-5 9 0,-5 6 0,-2 9-1112,4-6 0,0 1 1112,5-8 0,-1 2-692,-7 14 0,0 2 692,7-11 0,0-2-239,-1 3 0,0 4 194,3-4 0,-2 5 0,0 2 0,2-5-155,1-4 0,1-3 0,0 3 26,-3 4 1,0 5 0,0-1 0,1-6-552,-3 5 0,2-6-634,-2-1 1,-1-1 1358,-4 2 0,2-4 0,-3 2 0,0-5 0</inkml:trace>
  <inkml:trace contextRef="#ctx0" brushRef="#br0" timeOffset="199164">11433 11296 23623,'8'-53'534,"0"-1"0,-1 7 0,0 7-181,-1 7 106,-2 11-335,-2 12 586,-2 5-660,-4 13-11,-4 7 40,-7 14-395,-6 11 425,2 2 0,-1 3-1493,4-8 1,0 2 1419,-5 17 1,1 2-6,6-11 0,2-1-408,0 5 0,1 1 382,1 2 1,2 1-3,0 1 0,2 1-3,1 1 0,1-1-6,0-1 0,3 1-26,5-10 1,2 2-1,0-3-69,3 5 1,3-3-46,7 11 0,5-4-131,-2-23 0,4-4-250,1-3 1,5-1-3194,16 1 1,4-2 3415,-8-8 1,-1-2 0,-3-1 0,-4-1 0,5-6-1</inkml:trace>
  <inkml:trace contextRef="#ctx0" brushRef="#br0" timeOffset="200395">12566 11671 21451,'16'-50'646,"1"0"0,-3 5 0,-4 6 194,-9 6 322,-8 4-960,0 3 263,-14 5-381,5 14 71,-9 1-110,2 8-6,-5 4 323,-2 5-334,-3 6 6,-3 5-1141,0 4 1129,-2 4 14,4 6 1,0 3-29,13-13 1,1 0-4,-12 16 1,3 1 5,6 8-33,6-1 16,7-1 6,5-1-5,9-3-1,8-4-662,12-3 584,11-4-2899,11-4 2647,10-4 22,-24-16 1,1 0-979,2-3 1,0-1 143,3-1 0,0-2-2103,0-1 1,0-1 3250,7-3 0,-4-2 0,4 2 0,-3-4 0</inkml:trace>
  <inkml:trace contextRef="#ctx0" brushRef="#br0" timeOffset="200711">13407 11776 16652,'-5'1'4179,"0"0"-1379,5-1-2559,-36 8 1095,33-5-1011,-13 6 165,38-12-428,13 0-6,-5-3-12,2 0-208,1-2 215,0 1-12,-2 0 0,-2 0 11,-3 1 605,-3 1-448,3-2-118,-13 5-10,1-2 5,-13 4 89,-1 0-206,-3 0-29,0 0 360,-2 1-584,2 0-246,2 1-465,0 1-1210,6-1-7624,0 0 9793,4-1 1,-3 0-1,-3-1 1</inkml:trace>
  <inkml:trace contextRef="#ctx0" brushRef="#br0" timeOffset="201018">14193 11714 22851,'-5'0'2587,"2"0"-817,3 0-1703,15-5-22,4 2 5,15-4-16,1 2 16,0 2-5,14-2-17,-13 2-17,9-1 6,-17 0 45,-3 1-29,-3 0 7,-4 1-1,-5-1 22,-2 2 35,-5-1-85,-2 2 0,-5 0-28,-3 0-28,-4 0-5,-2 0-118,-4 0-218,-1 1-331,-2 1-561,1 0-1359,2-1-7188,2 1 9825,4-1 0,4-1 0,3 0 0</inkml:trace>
  <inkml:trace contextRef="#ctx0" brushRef="#br0" timeOffset="201302">14917 11017 26553,'-27'-46'476,"0"-1"0,1 4 0,4 10-341,13 26-61,-2 2 163,7 4-237,2 3 0,1 3 0,1 5 81,0 8-81,8 12 0,3 4 0,5 16-1497,-1-6 1,2 1 1496,-3-12 0,-1 0 0,2 4 0,-1 1 0,2 2 0,-1 4 0,0 2 0,1 4 0,-1-1-1145,3 9 1,-1 2 1144,-3-8 0,1 4 0,-3-4 0,1 7 0,-4-3-465,-2-1 1,-3-1 401,-4-3 1,-3-1-81,-5-3 1,-4-2-80,-5-4 1,-4-2-132,-4-2 1,-3-3-225,-3-2 0,-3-2-639,-1-2 1,-2-2 1215,-7 3 0,2-3 0,-3 1 0,1-2 0</inkml:trace>
  <inkml:trace contextRef="#ctx0" brushRef="#br0" timeOffset="201837">16503 10856 21741,'29'-45'872,"0"0"0,-3 4 0,-7 10-525,-15 23-274,-5 8 39,-3 9 358,-12 31-178,-2 5-1900,4-9 0,-1 3 1740,1-2 0,0 1-29,-2 5 1,0 2-29,-2 4 1,-1 1-31,0 4 0,0 1-26,-3 3 1,-1 1-587,7-18 1,0 1-1,-1 0 572,-1 2 1,0 1 0,-1 0-453,-2 2 1,1 0-1,-1 1 450,-2 2 1,0 0 0,0 0-32,0 0 0,-2 1 0,0 2-206,0-2 0,-2 4 1,0 0-1,2-3-116,0 1 1,1-3 0,-1 2 6,3-6 0,-1 3 0,1-2 0,3-4-730,-3 10 1,3-5-1440,4-7 0,2-3 2512,3-2 0,2-3 0,0-1 0,4-6 0</inkml:trace>
  <inkml:trace contextRef="#ctx0" brushRef="#br0" timeOffset="202155">16945 11280 25150,'23'-47'496,"0"0"1,-2 4 0,-2 9-150,-3 15-56,-3 7 37,-4 4-221,-4 5-1,-3 2-50,-1 6 84,-1 19-51,-3 5-3347,-3 22 3365,-7 0-18,-4 8-345,6-27 1,-2 2 308,-9 19 1,-2 2-54,5-11 0,-1 1 0,2-6 0,-2 2 0,2-2 0,-3 5 0,0-2 0,1-1 0,-1 2 0,-6 12 0,0 2-620,3-5 0,1 0 620,1-1 0,1-2 0,5-10 0,3-3 0,-1 13-133,7-18 133,1-5 2395,5-17-2395,4-11 745,1-3-745,3-4 1991,7-7-1991,-5 2 275,5-7-275,-9 7-315,-2 1-749,-2 5-2280,-3 4 3344,-2 1 0,1 2 0,-1 0 0</inkml:trace>
  <inkml:trace contextRef="#ctx0" brushRef="#br0" timeOffset="203951">4077 14271 6979,'18'-49'1820,"-1"-1"1,2-7 0,-2 2 1302,-1-3-2216,-6 4 1,-2 1-421,-2 4-274,-4 14 0,-2 3 1559,-5 10-1532,-4 9 804,-6 5-949,-5 7-45,-6 9-10,-7 7 1696,-7 13-1702,-6 10-26,20-15 1,0 0 2,0 4 0,-1 0-3,0 2 1,0 1-4,1 1 1,0 1-6,1 1 0,2 0 0,0 2 0,3 0-6,2-2 1,1 3 2,1 12 0,2 2-14,6-15 1,2 1 4,-2 9 1,6-1-564,10-8 1,5-3 529,10 13 19,-2-19 1,2-5-25,21-2-1204,-6-13 1,1-3 1220,24-6 21,-20-2 1,-1-3-157,-11-2 0,0-3 162,14-10 1,0-1 10,-11 4 1,0-1-326,11-7 0,-2-2 331,-13 8 0,-1-1 6,-1 0 0,0-1-3,-1 1 0,0-1 14,-2 1 0,-2 0-67,21-20 112,-8 3 17,-8 4 33,-9 5-1076,-7 7 1077,-7 5 1050,-5 7-1129,-5 4 739,-4 5-772,-6 3 4,-5 6 2286,-6 6-2268,-18 19-28,8-3-12,-10 13 0,10 7 2350,13-12-2355,1 11 0,16-17-12,7-4 6,13 6-16,13-7 5,6-3-17,7-9 0,14-12-127,-23-6 1,2-3 182,7-3 0,0-4-400,-8 0 0,-2-2 412,20-20 5,-21 5 33,-4-1 1005,1-15-831,-9-4-84,-9 19 1,-2 1-408,-3-17 380,-5 5-18,-4 17-22,-2 2-23,-3 4 328,-3 3-338,-2 5-23,-2 3 883,-15 5-906,5 4 6,-12 6-5,-6 14-17,-2 11-551,1 3 512,10 3-46,19-8-116,7 2-1032,5 15-111,10-10-1082,8 9-3999,9-15-2867,3-6 9303,0-5 0,-11-11 0,-5-3 0</inkml:trace>
  <inkml:trace contextRef="#ctx0" brushRef="#br0" timeOffset="204531">5338 14031 12540,'1'-9'4453,"1"2"-1343,-2 7-1933,0 0 75,-19 6-1252,8 13-39,-20 27-630,18-3 652,-3 14 12,7-18 1627,1-3-1628,3-2-205,2 1 211,1-13 6,2 0 33,2-16 0,2-4 1702,1-3-1618,17-19-62,-6 4 23,13-17 634,-11 10-612,0-3 141,5-13-113,-7 9-253,4-6 237,-8 14-40,-1 3-16,-1 4-17,0 3-17,-2 3 5,4 4-27,-4 3-6,3 3 491,-2 3-491,0 3-5,3 3 5,-1 2-12,1 4 7,0 0-1,0 3 1,0 1 10,0 0-16,0 0-17,1 0 0,0 0-315,0-2 309,1-2 12,3-1-1,2-3-27,1-3 50,3-3-6,1-3 17,0-3 12,0-4-6,7-9 5,-10-1 12,5-8-1,-11 1 12,-3-3 0,1-4 11,-2-3 73,7-22-474,-4 11 462,4-16 12,-5 20 229,1-11-162,-4 16-11,-2-6-28,-5 19-3266,-3 4 3109,0 5 206,-1 4-206,0 2 0,-1 3 0,0 0 296,2 11-296,0 2 0,3 11 0,2 4 0,7 5 0,5 4 2763,7 3-2763,5 2-1025,5 1 1025,3 1 0,1 0-37,-14-12 1,-1 0-54,7 13-11,-1 13-5,-22-22-183,-11-1 121,-9-2-403,-27 7 61,3-11-1031,9-11 1,-1-2 11,-16 3-3461,-5-5 4990,-7-1 0,26-6 0,1-2 0</inkml:trace>
  <inkml:trace contextRef="#ctx0" brushRef="#br0" timeOffset="205319">6875 14210 19836,'32'-45'758,"-1"-1"0,-2 5 0,-7 5 811,-14 13-1115,-3 1-78,-2 1-57,-3 3-67,-2 2 316,-2 3-333,-9 0-168,1 6 155,-7 1-194,1 6 0,-3 5 0,-3 4 11,-3 6-22,-1 4 5,-15 17-27,11-4 343,-8 13-327,14-10-33,-5 19 27,10-12-10,-1 12 16,14-20 0,5-3-39,6-3 17,5-4-6,6-1-5,33 1 16,-14-12 6,24 0 0,-23-16 11,0-4 0,-1-6 17,-1-4-5,-1-5 5,-2-1 22,-3-2 113,3-17 21,-8-6-2022,-3-2 1911,-10 2-273,-6 3 262,-3 13-29,-3-8-153,-7 9 137,2 10 11,-6-2 0,4 12-17,0 3-5,-2 3-6,1 2-6,-2 2-11,0 3 6,-1 3-28,-2 4-1345,0 4 1216,-1 4-239,3 2-382,1 4-596,5 1 1385,3 17 0,4-22 0,2 8 0</inkml:trace>
  <inkml:trace contextRef="#ctx0" brushRef="#br0" timeOffset="206395">7288 14360 25158,'51'-32'332,"0"0"1,-3 2-1,-9 2-203,-18 0-34,2-3-28,2-5-2921,1-4 2899,2-5-11,2-5-20,-14 22 0,-1-1-3,2-3 0,0-2-6,-1-1 1,0-2 2,1-1 1,0-3 2,-3 0 0,2-3 1,-2 1-1279,2-7 1,0-1 1273,-3 6 1,1-2-1,-2 2-2,0-2 1,-1-1-78,-2 7 0,0-2 0,-1 2 80,1-4 1,-1 2-750,0-9 0,-1 3 775,-3-2-4,-3 7 31,-4 20 1440,-1 6-1496,-3 15 1201,-11 20-1206,0 4 0,-13 20 2046,1 5-2038,5-4 1,-1 6-476,7-9 0,0 2 1,1 1 464,-2 1 0,1 0 0,1 1 9,0 3 1,2 1 0,2-1-529,-2 8 0,4-2 524,0 2 0,3 0-1,0-1 1,3 0-28,1-5 0,1 2 0,3 13 0,3-2-681,1-18 0,1-1 641,3 9 1,2-4-154,14 7-491,6-11 368,6-7 1518,4-11-1530,4-6-101,3-10-67,1-6-27,0-11 128,0-8 271,-16-4 1,-1-3 131,13-15 20,-17 11 0,-2-2 36,3-14 48,-12 11 0,-1-2 86,5-16-67,-8 17 1,-1 0 162,2-9 39,-1 3 39,-2 4 34,-3 5 1398,-2 0-1214,-2 10-408,-4 4 1982,-1 10-2088,-1 5 1716,-1 2-1745,-2 3 479,-1 4-484,-4 12-17,3-4 39,0 7-39,7-7 0,3-2 11,4 0-28,5-3 28,5-2 6,14-2 0,-3-5-11,10-2 10,-9-5-3402,-1-4 3392,0-4-815,8-11 837,-9 2-171,5-10 165,-11 6 12,-2-1 0,-4-1-1,-2 0-1911,-3 3 1939,-3 1 12,-3 3 1951,-1 2-1951,-4 4 814,-2 1-819,-4 4 158,-2 2-187,-3 2-11,-2 3 12,-1 1 3408,-2 4-3404,-2 3-583,-3 5 561,0 3 0,-2 10 1,0 2-12,0 6-17,2 5 1,3 2-12,13-1-33,2 12-17,9-14-96,4 0-212,6-1-342,7 1-4834,18 14 4751,-2-8 0,-4-7 0,-14-16 0</inkml:trace>
  <inkml:trace contextRef="#ctx0" brushRef="#br0" timeOffset="206554">9043 14142 21181,'-2'-6'4605,"0"2"-3211,2 4-1657,-31-30-152,23 23-458,-20-23-925,33 31-3910,4 1-4033,1 1 9741,0 0 0,-4-1 0,-3-1 0</inkml:trace>
  <inkml:trace contextRef="#ctx0" brushRef="#br0" timeOffset="207254">9195 14215 24668,'25'-45'173,"-1"-1"1,-1 7 0,-2 0-26,-2-7 1,-2 2-1530,-5 15 1,0-1 1391,10-26 1,-1-2-4,-8 22 0,-1 1-2,1-3 0,0 0 5,0-1 0,0-1-3,1 0 1,-1 0-1,0 1 1,0 1-9,0 2 0,-1 0-65,0 3 0,-1 2 99,9-24 897,-4 11-841,-4 10-6,-5 10 6,-4 8-23,-2 8-17,-2 4 286,-3 3-324,-5 7 1898,-8 4-1899,-6 8-11,-6 8 369,-6 7-369,-1 7 0,-1 8 5,2 4-8,19-23 1,0 1-1449,2 1 1,1 0 1444,1 3 1,2 0-374,1 1 1,1 1 375,2 0 1,1 1-4,2-1 0,0 0 3,2 0 1,1 0-7,2-2 1,2-1-3,1-1 0,2-1-23,17 24-5,7-7-6,9-7 28,6-6-5,6-7-1,3-7 12,3-6 11,3-6-865,-18-7 1,0-2 867,-10-1 0,0-2-3,10-1 0,-2-3 206,14-11-189,-3-5-17,-5-4 11,-4-3-5,-5-2 5,-3-2 0,-4-1 1831,-2 1-1830,-4 3-12,-3 1 22,-5 4 6,-6 4-6,-5 6 12,-6 5-28,-7 4 800,-8 4-800,-8 5-1,-7 5 1,-5 5 1598,-3 5-1610,1 5-16,2 2-28,6 3 45,4 0-1,6 0 17,6 1-22,4-1-11,4 7 5,5-11 6,4 5-1,5-14-10,5-3 0,4-4 10,4-2 12,3-3 12,3-4 32,1-3-44,15-12-5,-11 0-29,9-8 51,-5-8-6,-11 6-125,9-10 119,-13 9 12,-2 0 587,-3 0-565,-4 1 0,-4 1-16,-4 3-1,-4 3-16,-5 3 16,-10 1-16,-3 6-12,-9 1 17,2 6-16,-1 2 5,-2 4-1584,0 2 1590,1 5-635,3 4 613,2 3-2036,4 3 1996,4 2-225,2 2 135,6 1-134,2 1-162,6-1 1724,4 0-3410,19 8 666,-1-9 117,16 5 526,-2-12-2995,10-3-264,11-1 4078,-19-6 0,-2-2 0,4 2 0,2-2 0</inkml:trace>
  <inkml:trace contextRef="#ctx0" brushRef="#br0" timeOffset="207612">11243 14006 17666,'30'-50'965,"1"0"0,-4 3 1,-7 5-423,-17 0-3044,-5 0 2882,-5 2 1345,-5 4-1480,-5 4-83,-4 5-1089,-3 5 993,-2 7 348,-16 6-404,9 10-11,-11 7 11,13 9-5,0 7-6,2 7 0,3 5-6,2 7-162,3 4 157,10-12 0,2 1 0,-3 17 5,6-19 0,2 0 12,3 6-40,19 19 34,4-21 12,9 4-7,-3-29 12,-7-14-11,-1-6 22,2-5 16,0-5 40,1-4 0,0-3 28,0-3 45,0-1 2053,-1 0-1824,8-11-62,-8 10-167,4-6 3214,-11 15-3203,-3 5-28,-4 4 466,-4 4-539,-2 5 61,-1 0-111,-2 7-45,-2 4 50,-6 22-10,-2-2-3382,-4 18 3370,2-5 11,-1 5-1103,-2 9 1089,7-26 1,0 2-1,-1 2 0,-1 2-131,0 2 0,0 1 114,-1 2 1,0 3-432,0-1 0,-1 4 1,0-2 366,-2 9 0,0 0-6,2-7 1,-1 2-1,0-2-120,-2 5 0,1-3-104,-2 1 1,0 0-127,-2-1 1,0 0-189,0-3 1,-3 0-1416,2-9 1,-3 1-1,1-2 2043,-7 6 0,1-3 0,2-3 0,3-5 0,-4-3 0</inkml:trace>
  <inkml:trace contextRef="#ctx0" brushRef="#br0" timeOffset="212966">12521 12524 7069,'-59'7'1146,"1"-1"0,11 0 1,5-1 1457,-17 3-2201,17 1-308,15-3-50,-1 1-12,19-3 18,4-2 1494,8 0-1411,7-1 601,7 0-629,8-1-33,8-2-17,5-2-3,5-1 1,2-1-32,12-2 408,-9 2 0,-2 0-419,1 0 6,-1 1 192,6 0-181,-18 1 146,3 0-45,-26 3 39,-9 0 174,-11 1-314,-9 1-890,-4 1 884,-8 2-1096,-23 3 1108,8-1-6,-18 1 17,16-2-1,0 0-24,15-1 1,-1 1 282,-30 3-113,5 1 17,13-2 12,22-2-152,10-3 2747,3 1-2775,9-1 1676,5-1-1654,3 1 35,7-1 49,19-1-83,-2-1-17,17-2-12,-8-2 1,2-1 154,1-2-168,-4 2 0,1 0 24,22-4-440,-25 4 0,-1 0 407,7 0 6,-22 2 28,-4 1 55,-6 1 57,-4 1 28,-4 0-17,-2 1 0,-6 0 669,-3 0-764,-33 8-39,11-3-765,-25 7 754,19-3-1,-4-1-22,-12 4 6,13-5-1,-7 2-27,22-5-23,6-1-591,5-2-42,7 0-1120,8 0-7023,5-3 8821,4 1 0,-5-1 0,-2 1 0</inkml:trace>
  <inkml:trace contextRef="#ctx0" brushRef="#br1" timeOffset="218899">4392 13181 15608,'-23'-42'491,"1"0"0,1 4 0,5 7-21,12 14-27,2 1 964,0 1-1088,1 3 516,0 2-683,1 3 251,0 1-353,0 2 773,0 0-817,3 1 195,0 1-212,5 0 16,1 1-10,2 1 5,4 0 0,0 0-6,4 2 12,-1 1-6,3 3-6,0 3 0,0 1 6,2 1-5,0 2-1,0 1 6,1 1-11,-1-1 11,0 0 11,-2-1 0,-1-1 1,0-1-12,1-3-6,0 0 6,1-3 6,-1-1-6,1-2 11,5-1-11,-8-1 22,3-1 1,-12-2 10,-2-1 1,-1-2-6,-3-1-6,1-2-5,0 1 5,-1-2-5,1-1 11,-1 0-17,1-1 1,0 0-12,0 2 5,1 1-5,0 2 6,0 1-6,0 2 0,1 0-6,1 2-5,2 1 5,2-1 1,0 2 5,3 0 0,-1 0-6,2 0 1,1 0 5,0 0-12,-1 1 7,1 0-12,-2 1 17,0-1-11,6 0 16,-4 0-10,4 0 5,-6-1 11,7-2 0,-7 0-5,5-2-1,-8 0 7,-1 0 4,0-1 1,-2 0 6,-1 0-7,-1 0 35,1-3-29,-1 2-5,0-1-17,-2 3 6,-1 0-12,-1 1-16,1 1 10,-1 1 1,2 1 6,1 0 10,2 0-5,8 3-5,-3 0 10,6 2-16,-1 1 11,-4-3 0,4 2 6,-5-2-12,0-1 6,2-1-11,1-1 5,2 0-5,0 0 11,1-2 0,1 0-6,-1-3 1,1 0-1,-1-1 17,5-3-5,-8 2 16,3-1-10,-9 3 4,-1-1 7,0-1-12,0 0 0,1-1-16,0 2 21,14-6-16,-9 5 0,9-3-5,-14 7-12,-2 2 6,-1 0-17,0 5 17,0-1-12,0 4 18,0 0-1,0 0 0,1 0 12,1 0-6,6 1 6,-1-3-12,13-1 0,-7-3 1,9-1-18,-5-2-16,12-4 28,-7 0-6,11-4-3386,-11 3 3392,0 1-270,0 1 287,-4 2-144,-5 1 110,-6 1-11,-5 1-40,-5 0 3247,-2 0-3225,-1 0 474,0 0-378,3 2 166,1-1-194,2 0 6,-1 0-12,2-1-5,2 0-11,2 1-11,14 4 5,3 9-3398,0 3 3376,-3 5-359,-12-1 331,-1 0-2156,-2 1 2156,-1-1-303,-1-1 302,0-2 1,-1-2 28,-1-3 1818,1-4-1768,-2-2 336,6-4-336,10-6-17,4-3-16,10-7 5,-4 0 3061,3-4-3033,1 0 29,17-9 479,-12 6-497,11-5 354,-21 9-320,-3 1 28,-6 2 79,3-3-101,-9 7-11,3-2-18,-7 5-5,0 1-17,-2 1-11,0 2 0,-2 0-16,-1 1 10,-2 1 28,3 1 217,1 1-216,5 1-12,2 2 17,23 3-34,-13-3 18,17 2-395,-19-5 394,-1-1-73,1-1 73,1 0 6,2 0-12,1-2-16,0 0 22,-2-3 6,-2 0 0,-3-2-6,-1 0-16,10-4 10,-7 2 23,8-1 368,-9 4-385,0 0 106,-2 2-101,2 2 7,4 0-12,-7 1-17,1 0 6,-10 1 6,-5 0 0,2 0 61,5 0-45,1 0 1,7 0-3404,-1 0 3392,2 0 56,13 3-22,6 2-34,-1 1-28,-2 2 29,-7 2-7,-9-2 6,5 3-5,-8-4 0,1 0 5,0 0-6,-1-2 23,8 0-16,-6-1 3385,9-3-3391,-7 0 5,1-1 6,3-1 11,1 0-17,2-1-11,0-1 6,1 1 5,0 0-3392,-2 2 3392,-1-1-462,-4 0 457,-4 0-1,-5 0 12,-4 1-17,-2 0 11,-4 0 1,1 0-7,-2 0 6,2 0 1,0 0 3154,2 0-3161,-1 0-10,2 0 5,0 1 682,2 0-682,0 1 0,2-1-11,1 2 17,3-1-1,2 2-5,4 0 6,3 0-6,15 2 5,4-3 1,0 0-3392,-5-2 3402,0-1-10,-9-2 0,9 0 5,-14-3 6,-2 1-1,5-5-10,8-2 0,-5 2-1,4 0-5,-15 6-5,2 2-1,14 0 3392,-7 1-3392,4 2 1,0 1 5,0-1-6,2 2 1,-2 0 16,-8-3-16,11 2 10,-21-3 6,-1-1-16,-2 0-1,5-3 6,-4 1-11,4-1 5,-3 1-5,2 1-11,4 0-12,15 1 29,-4 2-3404,13 3 3398,-8 1 5,-5 1 0,2 0-287,20 3 237,4 0 0,0-1 45,0 0 16,-14-3 1,-2-1 22,1-2 12,-15-3-1,2-2 11,-17-1-11,-3-1-16,-2-1-12,-2 1 3253,3-4-3259,-1 4 422,2-1-432,0 2-1,1 2-5,1 1 0,2 0 11,11 1 0,-5 0 11,8 0-22,-8 0 11,2 0 0,0 0 0,0 0 11,4 0-17,-6 0 6,1 0 39,-8 0-16,-4 0 5,0 0-23,-4 0-10,1-1-3404,4-1 3403,1 1 6,4-1-5,7 0 10,-3 0-5,6 0 0,-5 0 0,9 1-5,-6 1-1,18 0-5,-17 2-6,6 1 17,-12 0 3398,-4 1-3387,-4-2 17,-3-1 17,-3 0-45,-2-1-6,0 1-5,1-1 11,3 0 6,3 0-1,14 0-5,0 0-5,12 1 10,-8 1 1,10 1-213,-12-1 218,6 0-11,-15-1 6,9 1-12,-6-1 12,7 1-6,-5 0 5,-1 0-10,1 0 5,-1 0 11,9-2-11,-8 1 212,6-1-206,0-1-6,-6 1-6,5-1 6,-6 0 0,-3 1 12,7-1-12,-7 1-17,7 0 11,-12 0 6,2 0-11,-7 0 11,0 0 6,-3 0-1,2 0 6,-1 0-11,1 0-5,2 0-6,7 1-1,-2-1-4,11 2 27,-9-1-17,5 1 1,-7-1 5,-1 1-56,4 2 39,-5-1-11,3 1 28,-8-2-23,-1 0-27,-2-1 168,-1 0-247,-1 0-101,-4 1-442,-1 0 672,-16 6 0,13-4 0,-8 2 0</inkml:trace>
  <inkml:trace contextRef="#ctx0" brushRef="#br1" timeOffset="220182">11824 12978 20548,'-25'-18'415,"6"4"-365,19 14-33,0 1 5,0 3 34,0 1 11,0 4-5,1 1 11,0 0 16,4 2 18,2 1 22,3 1 16,2 1 1,2 0-1,4-1 293,22 7-281,-13-9 0,16 4 11,-19-12 134,14-3-3571,-8-3 3381,11-3-341,-10-5 0,1-2 308,9-3-37,-8 1 0,-1-1 36,2-3-2021,-2-1 2027,-3 0-1362,-3-1 1373,-3 1 1381,1-5-1319,-9 6 5,1-2-11,-9 10 444,-3 0-409,-1-2 2094,0 3-2191,-2-3-5,0 4 11,0 0 3287,-1 1-3181,1-1 348,0 3-532,-1 1-12,0 2-72,0 2 73,-2 2 5,0 0 6,-3 4 5,-1 0-22,-1 3 0,-2 1 0,-1 3 0,-2 1-5,-16 18-1,9-11 12,-18 20 5,20-24 0,-5 5-5,0-5 5,10-7 123,-7 1-16,15-8-6,0-2-17,4-2-22,0-3-56,0-2 16,0-9-27,2 1 11,1-6-17,1 3 16,3-8 7,1-6-3415,0 4 3392,-1-1 11,-2 14-11,0 1 0,5-6 6,-1 5-18,11-7 7,-6 10 10,14-5-21,-3 10 10,-1 0 0,3 6 6,-15 2 6,4 2-6,-7 0 3392,2 2-3375,0 1-17,2 1 0,0 1 0,3 0-6,-1 1-11,2 2 17,-2 0-5,12 15 5,-11-11-11,6 10 11,-14-13-12,-2 0 12,-1-2-11,-1 0-11,-3-1-23,1 0-117,-2-1-2342,-2 5 2504,0-1 0,0-2 0,0-5 0</inkml:trace>
  <inkml:trace contextRef="#ctx0" brushRef="#br1" timeOffset="223481">18029 11219 20001,'-43'-20'351,"-1"0"0,4 2 0,7 5-54,16 11-23,2 2 1341,1 0-1229,3 0 249,5 0-556,2 0 354,4 0-361,8 0 841,3 0-768,29-2-100,-5 2-6,22-2-3392,-9 1 3376,4 0-442,0 2 441,-2 3 23,11 7-39,-20 3-136,-11 7 0,-3 4 153,-7 6-1014,-6 5 1,-4 1 1013,-7 6-7,-4 19 1678,-3-15-1689,-2-11 1,-1 1-12,-6 21 6,5-19 0,0-1-5,-5 17-1,1-2-19,5-8 0,0 0-26,0 11-571,2 4 0,1-4-346,1-20-126,1 19-1309,-1-45-3518,1-6-2508,0-2 8429,1-2 0,1 0 0</inkml:trace>
  <inkml:trace contextRef="#ctx0" brushRef="#br1" timeOffset="223725">17761 11729 24245,'51'-17'168,"-1"1"0,1-1 0,-9 3 0,0 0 0,-4 3-564,2 4 1,-1 2 499,4-1 0,-1 0-54,-11 2 0,2-1 34,17-2 0,0 0-16,1-1-12,8-2 39,-6 4-95,-22 3-34,11 0-78,-26 4 28,-4 4-862,-6 4-2064,-3 3 3010,-8 7 0,3-10 0,-4 2 0</inkml:trace>
  <inkml:trace contextRef="#ctx0" brushRef="#br1" timeOffset="225105">11946 13761 22419,'7'-49'829,"0"-1"0,-1 6 0,0 4-330,1 3-135,-1 6-28,-2 6 369,0 0-621,-2 14-33,-1 4-62,-4 17 55,-7 27-16,-3 1-208,3-8 1,0 1 201,-11 25-16,10-25 0,0 0-6,0 1 0,0 1-511,1 1 0,-1 0 508,1 1 1,1-1-663,0 1 0,2 0 659,0-1 1,2 0-15,1 0 1,2 0-9,1 0 0,1-1-14,3-1 0,4 1-168,8 9 0,6-1-3,-3-11 0,4-1-149,8 7 1,6-2-1244,13-6 1,4-6-928,-11-5 1,3-2 2117,0-3 1,3 1-1,-7-3 1,13-1-1,-1-2 1</inkml:trace>
  <inkml:trace contextRef="#ctx0" brushRef="#br1" timeOffset="225527">13103 13804 21677,'-7'-44'450,"0"-1"0,2 7 0,-3 9-310,-9 19 1153,2 8-1220,-3 4 430,-1 3-452,-4 6-427,0 6 415,-3 3-5,-1 5-6,-2 3 11,-9 21-45,8-9-8,6 1 0,2 1 9,3 2-230,7-11 1,2 0 189,7 0-55,7-1-614,5-2 422,9-1-240,7-3-392,7-3-779,5-2 1180,0-9 0,-1-1 0,-4-1 0,19 3 1</inkml:trace>
  <inkml:trace contextRef="#ctx0" brushRef="#br1" timeOffset="225801">13988 13622 25550,'-20'-42'539,"-1"0"1,3 3 0,3 9-277,11 20-45,0 3-44,2 3-45,0 1-28,1 3-90,0 6-11,5 13 17,9 19-17,4 3-1590,10 9 1596,0-6-12,5 6 6,-15-24 0,0 2-11,0 0 0,1 3-9,4 15 0,-1 2-8,-6-10 0,-2 1-948,3 13 0,-3 0 841,-8-13 1,-2-1-90,-2 0 0,-2 0-98,-3-2 0,-4 0-1282,0-2 1,-4 1-1489,-16 9 0,-3-1-1824,9-13 1,-1-2 4647,-9 7 1,2-5-1,7-11 1,8-8-1</inkml:trace>
  <inkml:trace contextRef="#ctx0" brushRef="#br1" timeOffset="228707">15485 13522 12749,'24'-53'942,"-1"0"1,-6 11 0,-2 9 1673,-4 12-2336,-26 45-168,0-1-28,-17 25 947,4-4-986,4-6 0,-1 2 105,5-7 0,0 1-145,-3 7 1,-1 4 0,1-3-15,2 0 1,0 0-20,-6 15 0,0-1-53,7-14 0,2 2-909,0-2 1,-1 3 0,1-2 274,-4 9 1,1 1-629,4-8 0,-1 3 1,1-3-3201,1 0 1,2-3 4392,1-4 0,2-3 0,-1 2 0,6-16 0</inkml:trace>
  <inkml:trace contextRef="#ctx0" brushRef="#br1" timeOffset="228944">16078 13733 24665,'-6'12'190,"-5"8"-173,-11 31-1721,-4 4 1707,12-26 0,0 1-533,0 0 0,0 1 499,-1 2 1,0 0-66,0 0 1,1 3-591,-7 16 0,2 2-370,4-12 1,2 0-1457,-4 12 0,2 0-2059,6-20 1,2-3 4053,-2 20 1,5-25 0,2-11 0</inkml:trace>
  <inkml:trace contextRef="#ctx0" brushRef="#br1" timeOffset="229577">17640 13431 17154,'0'-3'4038,"0"0"-2710,0 3-1121,-68 3-5,33 6-121,-11-4 0,-1 3 48,3 15-2884,9-3 1,0 2 2779,8-5 0,0 3 9,-19 18 0,1 2-565,19-14 1,1 1 533,-7 11 0,2 0-218,11-9 1,2-1 214,1 0 0,2 1-373,-9 27 379,7-2-12,8-1-3,8-19 1,3 0 3,10 15-6,10 10 16,8-25-8,-2-16 1,2-1 7,18 5 0,-16-10 1,2-3 25,-3-7 0,-1-2 787,13-5-717,8-8 56,-25-4 44,-5-2 57,-6-2 39,-5-1-17,-5-1-23,-4 0 1540,-3-1-1623,-4 1-1239,-7 1 1160,-5 1 1690,-6 1-1740,-4 2-17,-4 4-17,-5 2 0,-2 6-39,-3 2-44,-3 3-158,-2 5-1025,11 3 1,-2 2 1254,4 1 0,2 1 0,-24 8 0,25-6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5:07.029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2964 1197 32767,'-28'-43'-1107,"1"1"0,1 3 1,0 10-540,-6 21 3336,-4 5-221,-4 5-24,0 5-1083,-1 4-362,0 5 0,2 3 0,-9 14 0,15-4 0,-4 11 0,18-10 0,-1 16 0,11-12 0,0 11 0,19-5 0,2-11-2401,13 6 281,4-16 795,6-3 686,5-3-1186,4-4 2168,1-3 1350,-2-3-93,-4-1 1423,-7-5-1416,-8-2-1563,-8-3-44,-8 0 0,-5-2 0,-5 0 0,-11-2-28,-2 4-998,-11 0 196,2 5-151,-20 4-279,7 4 2853,-15 4-1567,13 5 1075,0 2-207,-12 14-430,15-7-417,-5 10-980,22-10 936,7-1-290,6 0-258,6-3-430,7 0-472,20 4-1750,24 0 2113,7-2 574,-22-12 0,0-1-515,26 0 488,-29-5 0,0-2 183,2 1 0,0-2-706,0 0 0,1-1-310,-2-2 0,0 0-547,-1-1 1,1-2 2056,1-2 0,-1 0 0,2-1 1,-3 0-1</inkml:trace>
  <inkml:trace contextRef="#ctx0" brushRef="#br0" timeOffset="159">3420 1564 25238,'26'-45'398,"1"0"0,-3 3 0,-6 9-354,-14 18 1929,-2 4-2103,-1 3 808,-2 3-1113,-1 2 357,-2 2-606,0 3 395,-3 4-17,-2 5 71,-2 5 73,-3 4-1776,-1 4 2072,-1 4-2089,0 0 1792,-1 4-1018,1 1 908,2 2-136,-1 1-1072,2 5 1,-1 1-2425,-4 12 3931,2-5 0,1-4 0,6-16 0,-2-2 1</inkml:trace>
  <inkml:trace contextRef="#ctx0" brushRef="#br0" timeOffset="341">3159 1908 21715,'11'-58'421,"0"-1"0,-1 6 0,1 6 1531,4 9-1372,0 5-21,-1 6 549,5-3-822,-9 14-77,4 0 735,-8 15-464,0 5-40,6 11-874,-1 2-87,7 12-55,-1-4-26,4 0-40,20 14 1051,-4-11-778,-12-9 0,1 0 73,16 3 171,1 1-1411,0-2 551,-1-2-1922,-2-2 2285,0-1 0,-18-9 1,-3 0-1</inkml:trace>
  <inkml:trace contextRef="#ctx0" brushRef="#br0" timeOffset="612">2237 2250 22482,'-46'8'722,"-1"1"1,5-2 0,14-1 222,26-5-123,43-5-684,-4 0-1602,13-2 0,4-1 1486,-17 2 0,0 0-4,16-2 0,2-1 401,-9 2 1,-1-1-419,2 1 1,4-1-3,-4 1 1,3 0 0,9-2-357,-11 2 1,7 0-1,4-1 1,3 0-1,-1 0 1,-4 0-1,-5 1 390,5 0 0,-6 0 1,1 0-1,4 0-55,2-1 1,8 0-1,2-1 1,-2 1 0,-9 1-1,-12 1-151,-8 2 0,-6 0-1359,4 0 1,-3 0-4660,10-1 6350,-1-2 0,-30 4 0,-4 0 1</inkml:trace>
  <inkml:trace contextRef="#ctx0" brushRef="#br0" timeOffset="917">4486 1567 25263,'-48'4'765,"-1"0"0,8-1 0,7-1-346,15-2 1092,12 0-1298,4 0 382,2-2-1145,2 0 887,3-2-265,4 2 737,3 0-789,5 0-199,16 1-159,-3 0-1136,14 1 1306,-10 0-811,3 0-538,-1 0-971,1 0-2748,-1 0-3887,-5-1 9127,-5-1 0,-12 1 1,-6 0-1</inkml:trace>
  <inkml:trace contextRef="#ctx0" brushRef="#br0" timeOffset="1134">5054 1295 24534,'0'-5'4046,"1"2"-2515,-1 3-1882,-17-42 121,12 37 97,-12-27 29,14 48 26,1 5-286,1 4 184,-1 3 180,7 20-35,2-8-1745,5 14 1696,2-13-51,3 0-834,2-4 0,1 0 197,5 10 180,-4-11 1,-1-2-1234,0 1-2847,-1-1-5159,-3-3 9254,-4-4 1,-6-13 0,-2-6 0</inkml:trace>
  <inkml:trace contextRef="#ctx0" brushRef="#br0" timeOffset="1529">2792 2321 8649,'-56'10'444,"-1"0"0,5-1 0,4 0 2090,-10 3-2102,13-3 2012,6-1-1240,18-3-622,3-1 863,19-3-947,9-4 3144,10-2-2825,36-10-492,-12 5 0,3 0-1658,4-2 1,1 0 1416,9 0 0,1 1-1009,-9 1 0,-1 0 972,5 1 1,2 0-22,-17 2 1,1-1-1,1 1-6,2 0 1,1 1 0,0-1-543,3-1 0,1 1 0,0-1 529,2 1 0,0 0 1,5 0-4,2 0 0,4 0 0,2-1 1,-4 1-275,-12 2 1,-2-1 0,0 1-1,3 0 267,-1 0 1,3 0 0,1-1 0,-1 1 0,-4 0 0,12-1 0,-3 1 1,-1 0 1,1 0 0,-1 1 0,0-1 0,-2 1 0,0 0 0,-1 0-2,-2 0 0,-1 0 0,0 0 31,-3 1 1,-1 0-1,-1-1-27,-3 1 0,-1 0 0,0-1 3,15 0 1,-2 0 2,-6 0 1,-2 0-1,-5 0 1,-2 1 318,-6 0 0,-2 1-310,21-3 1093,-16 2-1071,-12 0 1984,-11 2-1911,-8 0 1978,-3 1-2230,-3 0 1326,-5 1-1635,-3 1-289,-6-1 738,-5 1 0,9-2 0,-1 0 0</inkml:trace>
  <inkml:trace contextRef="#ctx0" brushRef="#br0" timeOffset="5368">5697 3506 14824,'-3'3'3433,"2"-1"2600,1-2-5826,36-25-597,-14 6 485,11-9 1,2-3-35,1-8-466,-11 12 0,0 0 445,13-18 4,2-4-8,-11 9 1,0-3-32,-6 10 1,-1-2-764,7-12 0,-2-1 763,-8 10 1,-2 1-1,0-2 1,0 0 5,-3-2 1,0 1-4,0 0 0,-2 1 0,-1 0 1,-2 2-4,-1 2 1,-1 1 17,2-26 5,-4 10 11,-8 12 0,-4 9 7,-13 8-29,2 11-1,-8 7 469,-4 19-215,7 3 813,-7 13-979,10 3 1,3 3 56,-5 14 558,3 6 0,3 2-664,10-27 1,2 0-610,-1 11 0,1 1 490,2 18-118,1-1 36,3 0 58,2-21 1,1-1-18,4 19 33,1-14 0,3-3-11,3 1-45,9 7-10,-6-23 25,3-6-704,2-4 771,3-7 54,2-5 37,4-6 13,14-15 134,-10 0 49,9-12-1951,-18 4 1918,-3-1-450,-4-1 361,-4 0-65,-3 0-36,-5 2 511,-1-3-542,-5 4-67,0 3 16,-5 9-39,0 7 2322,-2 2-2247,-2 1 38,0 1 1940,-1 0-2008,1 2 18,1 0 12,0 3 15,2-1 48,1 2-108,2 2-39,2-1-28,3 2 115,3-3 213,3 0 120,2 0 47,2-2 76,2-1 65,1-1 55,2-1 34,0-2 66,2-2-172,-1-3-32,1-4 12,-1-2-63,-2-2-129,-2-1-65,-2-3-128,-3 0-97,-3 0-96,-2-10-216,-3 8-66,-4-12-111,-5 11-84,-1 1 18,-3 7 93,2 6 161,-1 3 161,-1 3 192,0 0 93,-2 2 248,-2 3 173,-2 2 66,-3 5 4,-1 1-3584,-11 14 3236,8-4-160,-8 11-66,12-7-131,0 4-105,3 1-100,3 0-3,3 0-15,5 10-9,8-12-416,9 6 271,8-16 3290,9-2-2875,0-7 0,3-2 62,22 1-377,-14-3 0,1-3 451,-8-3 0,0-1 59,1-2 1,1-1 68,1-1 0,-1-2 53,0-2 1,-1-1-671,-1-1 0,-2-1 576,-2-1 1,-1-1 95,21-16-57,-9-2-149,-8-4 50,-15 8 0,-2-2-371,6-17-871,-9 14 1,-1 0 748,1-19-50,1-4-10,-2-3 243,-4 16 0,1-1-98,-3 12 0,0 0 233,1-10 1,0 3-33,0-10 106,-4-7-33,-2 19 6,-6-4-65,-1 21 973,-15 3-836,8 9 51,-15 9 267,13 8 78,-5 11-71,6 4-35,0 6-32,2 6-19,1 5-750,2 5 390,4 5 1,2 4 274,0-21 0,2 1-485,-1 23 0,1-1-888,5 5 595,4 0-83,7-2-347,5-4 297,6-4 172,-4-21 1,1-1-1019,13 13-205,-12-18 1,0-2 1599,11 4 1,-17-13-1,-1-3 1</inkml:trace>
  <inkml:trace contextRef="#ctx0" brushRef="#br0" timeOffset="5515">7276 2949 25645,'48'-21'89,"0"-1"0,0 0 0,10-4 0,-1 1 0</inkml:trace>
  <inkml:trace contextRef="#ctx0" brushRef="#br0" timeOffset="6310">9717 2815 15110,'-6'-49'502,"-1"0"1,1 5-1,-5 7 1301,-17 15-1562,-8 5 11,-5 6-34,-6 5-16,-3 4-1246,-1 6 1161,0 4-16,1 7 215,2 4-249,5 6 672,4 4-716,6 3-12,5 2-28,7 1 481,7 15-439,18-15 0,5 0 965,3-6 0,5-1-993,3 3 0,4-6 9,26-4-6,-8-14-17,2-3 28,2-4 0,-1-5 68,15-12-628,-21-8 0,-2-4 641,-8 3 1,-2-2-650,2-12 0,-6-1 748,-11-7-1293,-7-4 1323,-3 26 167,-1-2-200,0 16 1462,-1 5-1540,0 3 2091,0 3-2231,0 1 3377,0 4-3351,0 2 7,0 16-19,0 10 110,1 3-259,5 7 0,3 1-72,1 1-129,1-4 1,1 0-127,5-5-930,13 12 406,-4-13-1869,11 7 54,-8-19 2862,6-4 0,-16-9 0,-1-2 0</inkml:trace>
  <inkml:trace contextRef="#ctx0" brushRef="#br0" timeOffset="6507">10414 2669 23095,'-4'-3'1881,"0"1"-386,4 2-1450,-4-24-860,43 22 553,-9-18-939,4 22 0,4 5 176,21 2-763,0 1-1506,-3 1 3317,1 4 0,-28-8 1,-3 0-1</inkml:trace>
  <inkml:trace contextRef="#ctx0" brushRef="#br0" timeOffset="6677">10410 2965 21982,'-4'0'2879,"0"0"-334,4 0-1640,78-26-5712,-35 16 5049,8-5 0,4 0-233,-15 9 0,-4 2 77,22-4 74,-19 4 0,-2 0 496,14-3-3347,-16 2 0,2 0 2716,22-3 1,-9 0 0,-24 4 0</inkml:trace>
  <inkml:trace contextRef="#ctx0" brushRef="#br0" timeOffset="7249">12036 2450 26466,'-42'-28'-485,"0"-1"0,-2 3 1,8 7 83,19 19-2096,-8 0 2613,11 1 827,0 1-822,-1 2 1031,-1 1-1238,-2 0 396,-1 1-51,-2 0-153,0 0-7,-1 0-20,-1-1-26,1-1-1344,1-2 1320,2 0 2127,-2-2-2088,7 0 828,0 0-873,9 0-30,2 0-98,3 0 3340,-1 3-3665,0 2 22,-1 9 12,-1-1 23,-1 8 4,0-3-14,-1 3 103,-1 1-3395,-1 0 3711,0 1-83,1 0 84,-2 9-22,4-8-13,0 6-31,3-10-39,1-3-6,1-1-37,1-4-8,0-2 103,6-3 250,3-4 3506,8-4-3308,-1-3 70,3-5-35,-7-1-70,0 0 32,-1-3-56,0 1-178,-2-1-190,0 3 92,14-6-203,-11 10 97,11-3 98,-13 11-78,0 2 0,4 4-63,2 3-5,4 3-39,0 3-94,3 2-38,-1 1-73,9 9 59,-10-7 27,5 6 27,-15-9-20,-4-1-56,-5-2-49,-4-1 20,-8-3-19,-17 3-3161,-2-6 3354,-14 1-156,6-7-91,-3-1-111,-1-1 281,-1-1-3939,-14-7-2070,2-4-1550,4-3 7795,13-1 0,25 10 0,6 1 0</inkml:trace>
  <inkml:trace contextRef="#ctx0" brushRef="#br0" timeOffset="7465">11886 2342 18701,'42'-10'2158,"0"-1"0,0 0 1,5-2-1,-5 2-2504,15-4 1033,-32 8 686,20-6-1077,-21 6 529,16-6-638,-31 10 505,0 0-218,-7 2-107,-1 1-150,-7 2 136,2 2-3855,-6 1-5236,2 1 8845,2-1 1,2-2 0,2-1 0</inkml:trace>
  <inkml:trace contextRef="#ctx0" brushRef="#br0" timeOffset="7702">12884 2503 29085,'-3'-52'-9831,"1"26"7875,3 52 1,0-3-1,-1-8 1</inkml:trace>
  <inkml:trace contextRef="#ctx0" brushRef="#br0" timeOffset="7861">12820 3067 22513,'-20'46'-79,"0"0"1,1-3 0,1-4-370,1 3-768,-3 4-3119,-2 5-5450,1-4 9115,2-6 1,8-20 0,6-8 0</inkml:trace>
  <inkml:trace contextRef="#ctx0" brushRef="#br0" timeOffset="9118">5794 5395 18576,'-3'2'2426,"0"-1"2111,3-1-4436,10-50-28,-1 23-1406,0-7 1,2 0 1360,7 0 17,2-2-241,2-3 213,1-3 16,2-6-16,2-2 6,1-7-21,-14 28 1,1-2-152,-1 0 1,0-2 156,0-1 1,0-1-4,-1 0 1,0-1 11,-1-1 0,0 0-9,-2-1 1,0 0-1,0 2 0,-2-1 3,-1 1 1,0 1-155,-2 3 1,0 1 218,-1-10 0,-2 3-20,-2-2-12,-4-8-21,-4 41 1107,-1 4-1124,-3 6 0,-1 6-1,-5 8 3,-2 12 1,-1 3-9,-5 14-835,4-5 1,2 1 834,2 13 0,3 5-733,7-17 0,1 2 730,4-11 1,0 1-4,-1 9 1,2 1-50,4 14 33,3 0-12,5-5-5,3-3-11,3-5-6,3-4-6,2-7-5,4-7 11,1-6 5,2-7-5,1-6-11,1-5 6,1-8-1538,1-4 1566,0-7 5,-2-5 1152,0-3-1112,-3-3 10,-3-2 40,3-13-29,-9 12 18,2-10 16,-10 17 11,-3 2 2114,-2 4-1896,-2 1 127,-2 7-345,0 2 3264,-1 5-3331,-1 1 265,0 2-270,-1 1-6,0 3 5,0 0-5,1 3-11,0-1 11,17 10 6,-5-10-1,15 5 1,-7-12 11,3-2-6,1-4-5,3-4 5,0-3-6,0-3 7,-2-2-1,-2-1 6,-5-2 27,-2-13-16,-7 8-830,-2-10 825,-6 10 38,-7-5-21,1 9-7,-6-2-5,0 13 0,-1 3 6,-15 4-17,3 6-1,-10 4 1,7 6-11,-20 25 5,19-10 808,-12 18-825,27-16 17,5 1-27,3 0-1,3 1 6,2-1-17,12 12 28,1-14-6,13 8-16,2-18 38,8-3-27,9-6 0,4-3-1308,-16-2 1,1-2 1301,21 1 1,1-4 4,-22-2 1,0-3 0,14-7 0,0-1 5,-11 1 1,-1 0-7,10-6 1,-2-1 0,11-12 22,-6-4-5,-8-2 5,-5-3 0,-8-4-22,-3-2 22,-6-4-1522,0-3 1528,-2-4 11,-1-3-6,-2 0 6,-2 0 0,-2 6 22,-4 5-16,-3 6-103,-4-1 114,-2 16 17,-3 2-17,-1 17 50,-8 8-78,3 8-12,-7 7-611,5 8 606,1 4-867,-1 6 862,3 6-1393,3 4 1392,1 6-90,4 3 85,2 4 381,2 1-410,2 2-32,1 0-119,4-1-106,3 1-249,1-17 0,2-1-221,9 20-132,2-15 0,1-2 524,9 0-1177,-12-17 1,2-3 1551,8 3 0,-14-13 0,-4-3 0</inkml:trace>
  <inkml:trace contextRef="#ctx0" brushRef="#br0" timeOffset="9307">7201 4701 19580,'-6'-2'3416,"2"1"-828,4 1-8220,79-44 5609,-38 30-2,11-10 0,3 2 1222,-3 16-1584,3 1-450,1 1-1465,1 1-7529,-7 0 9424,-9 1 1,-19 1 0,-10 0 0</inkml:trace>
  <inkml:trace contextRef="#ctx0" brushRef="#br0" timeOffset="10074">9184 4219 19636,'0'-5'2940,"0"0"387,0 5-3232,-17-3-5,10 18-17,-14 5-31,15 11 0,4 4-1128,-4 20 1094,2-17 1,1 1-2234,-3 18 2236,-1 1-11,-1-2 129,2-20 0,0 2-129,0-4 0,1 0 0,-1-2 0,1-1-2345,-4 25 2351,5-33 10,0 0 329,2-14-105,0-4 1376,1-3-1565,1-8 403,0-2-448,0-8 3431,2-11-3409,1 3 5,7-25-10,0 16-12,6-13 6,-2 12-6,3 1 22,13-11-21,-6 14-1,10-5-17,-11 17-393,2 3 399,0 4-5,1 4 10,0 3-10,1 3-1,11 9 0,0 10-368,-1 3 368,-4 8-3131,-12-6 3137,-2 2 255,4 12-289,-9 3 23,-3 1-456,-15-3 462,-9-13 235,-9-1-253,-8-1 17,-5-1-36,5-9 1,-4-1 1325,-1-2 1,-3-1-1400,-9 0 0,-1-2 53,10-2 1,2-2-96,-27-3-39,28-5-639,0-12-55,17-1-6229,6-28 7119,23 5 0,-3 5 0,4 13 0</inkml:trace>
  <inkml:trace contextRef="#ctx0" brushRef="#br0" timeOffset="10316">10214 4386 24420,'50'-26'-150,"-1"1"1,-2 1 0,0 5-428,1 11 0,-1 3-776,-10 1 0,2 0-1459,3 0 0,3 0 1,-2 0 2262,-1 2 1,-3 0 0,-3 0 0,-4 1 0,2 1 0</inkml:trace>
  <inkml:trace contextRef="#ctx0" brushRef="#br0" timeOffset="10475">10434 4675 20660,'-3'1'3927,"1"0"-2516,2-1-1422,65-34-1178,-35 25 0,2-1 858,17-11 0,2 0-785,-12 11 1,-3 2-2952,18-5-5382,-6 1 8929,-7 1 1,-20 6-1,-9 2 1</inkml:trace>
  <inkml:trace contextRef="#ctx0" brushRef="#br0" timeOffset="11165">12184 4073 17216,'-48'-9'254,"0"0"0,4 0 0,6 6-53,9 17-22,-1 3 1041,0 8-1074,-2 5-12,1 6-11,-2 5-33,2 4-29,1 3-21,4 4-7,5 2-22,4 0 1,6-1-7,6-2-733,8-15 0,2-1 722,9 17 3,-1-18 1,2-2-592,18 10 577,7-6 471,6-2-465,4-8-956,2-5 967,-1-6 17,-4-8 213,-4-3-191,-8-8 1003,-6-3-975,-6-6 407,0-13-411,-11 3-7,-1-9 0,-9 6-6,-5-1 23,-4 0-23,-7 1 68,-16-4-68,1 10 12,-13-1-292,3 13 303,-4 4 21,-4 2-33,-1 5-1378,0 2 1345,1 4-11,5 2 1265,3 3-1288,6 0-28,-1 9-10,13-4-35,0 6-44,15-8 1937,2 1-2116,9 0-253,5-1-375,10-2-783,9-3-2266,7-1 3979,14-2 0,-23-4 0,0-2 0</inkml:trace>
  <inkml:trace contextRef="#ctx0" brushRef="#br0" timeOffset="11358">12852 4297 23030,'0'-6'2077,"0"1"-6129,0 5 3957,-39-43 421,28 38-684,-28-30 679,38 49-1470,1 3 646,6 17 0,-4-19 0,4 8 0</inkml:trace>
  <inkml:trace contextRef="#ctx0" brushRef="#br0" timeOffset="11541">12901 4665 21657,'0'6'2050,"0"-2"23,0-4-2084,31 67-3040,-20-36 3028,6 12 1,-2 1-68,-12-7-162,-5 6-2760,-8 5 1993,-9 4 1019,-11-7 0,-1-2 0,6-4 0,0-10 0,1 0 0</inkml:trace>
  <inkml:trace contextRef="#ctx0" brushRef="#br0" timeOffset="13056">5125 7237 16759,'39'-25'147,"0"0"1,-6 4 0,-3 0 750,9-18-837,-10 4 1433,3-4-1441,-9 6 0,-1-1 52,-4 7 1,-1 0-84,4-9 1,0-3 16,-3-2 0,-2 0 857,1-6 1,-2 0-906,0-1 1,0 1 405,-3 0 0,0 2-392,-5 13 1,-1 1 5,5-29 17,-2 6-1271,-4 9 1254,-3 8 12,-2 8 10,-2 6-16,-1 6 168,-1 3-157,0 3 433,2 5-455,-1 3 761,0 2-789,-11 28 1698,-7 15-1653,-6 15 485,12-26 1,0 2-509,-2 8 0,-1 0-1610,5-8 1,-1 2 1601,-3 11 0,0 1-4,5-10 1,3-2-6,-1 2 1,1 0-10,2 0 1,0 0-249,2-2 0,1 2 153,1 11 1,3-1 36,1-14 0,3-1-6,1 8 0,4-3-112,14 2-50,8-9-89,4-8-158,6-8-173,4-8-568,4-3 142,4-9-39,3-3 193,-14-4 0,2-3 571,-12 4 1,1-2 97,9-5 1,-1 0-140,12-13 229,-7-2 303,-7 0 195,-8 0 118,-7 1 185,-6 3-722,-4 2 1008,-4 4 991,-3-1-1069,-3 8 344,-2 0-664,-5 11 2554,-2 2-2761,-5 2-39,-2 1-18,-3 4-16,-3 2-1245,-2 4 1173,-1 2-66,-7 6-47,10-4-17,-2 2-16,14-7 5,2-2 0,4 0 17,5-1 6,4-2-6,7-1 3356,6-1-3361,6-3-6,6-2-1088,4-5 1087,2-2 7,0-2 27,9-9 45,-9-4-33,-4-1-385,-14 0 379,-14 7 5,-3-1 90,-3-5 40,-4 3-118,-2 2 1159,-3 8-1171,-8 8-33,1 3 17,-9 5 28,-8 9-45,4 0-416,-9 9 411,13-3-6,1 3-1,2 3-10,-3 15-6,8-7 408,-5 24-419,13-10 11,1 0-17,18 4 6,1-24-452,15 4 452,1-13-6,6-5 12,4-3-3109,5-4 3092,1-3 5,1-4 81,2-4-81,-3-4-515,1-5 532,-3-4 6,1-3 5,-3-2-8,-13 4 0,0-2-3,14-13 8,-15 10 0,-2-1-444,9-17 448,-2-5 32,0-7-30,-16 26 0,-1-1 6,1-2 0,-2 0-12,1-1 0,-1-1-487,-1 0 1,-1 0 492,0 0 0,-2 1-150,0 0 0,-2 1 186,4-27 570,-5 7-453,-7-2-88,-4 21 2302,-3 3-2319,-1 23-29,-1 3 1777,0 7-1782,-2 7 0,-3 8-5,-5 10 5,-1 8 253,-4 6-276,0 5 7,1 4-7,1 2-42,7 3 1,2 2-1477,5-21 1,1 1 1481,-3 21 0,2 2-19,7-17 0,3-3-420,4 21 439,0-24 0,3-3-47,10 6-135,16 5 62,-6-16-85,9 2-133,-11-20-219,-2-5-1795,12-7-54,-9-6 2437,11-6 0,-25 5 0,0 0 0</inkml:trace>
  <inkml:trace contextRef="#ctx0" brushRef="#br0" timeOffset="13223">6758 6667 24640,'39'-18'-118,"0"-1"1,1 1-1,14-8 1,-5 6-673,-9 15-2423,2 1-6107,-4 0 9394,-4 2 0,-16 0 0,-8 2 0</inkml:trace>
  <inkml:trace contextRef="#ctx0" brushRef="#br0" timeOffset="13656">8459 6623 19400,'0'-6'3714,"0"2"-1138,0 4-2318,-62-55-23,36 41-137,-10-16 0,-4 6 389,-9 37-846,18-3 432,-16 12-40,24-6-16,2 2-6,3 3 97,1 2-108,2 2 0,2 1-6,2 4-5,2 0 0,3 3-23,3-1-89,9 13-410,4-11 337,12 8 182,4-15-518,9-3-309,5-4-1949,9-4 208,4-5 2582,-20-7 0,-1-1 0,3-1 0,-1-1 0</inkml:trace>
  <inkml:trace contextRef="#ctx0" brushRef="#br0" timeOffset="13883">9294 6493 26900,'-38'-9'-78,"15"1"-23,51 5-62,8 1-195,-5 1 0,2 1-1111,20-1 828,-17 2 0,0 0-1947,15 2 2588,4 3 0,-26-3 0,-2 1 0</inkml:trace>
  <inkml:trace contextRef="#ctx0" brushRef="#br0" timeOffset="14067">9298 6862 20329,'53'-19'-25,"1"0"1,-5 2 0,-5 3-111,-4 10-122,1 0 312,-4 1-1143,-2 0-2467,-4 0 3555,-2 0 0,-14 1 0,-3 0 0</inkml:trace>
  <inkml:trace contextRef="#ctx0" brushRef="#br0" timeOffset="14974">11269 6772 19049,'8'-51'449,"1"0"0,-1 3 1,-3 5-255,-4 2-603,-2-1 763,-2 2 21,-3 3 267,-2 5-335,-3 4 427,-3 5-567,-4 5-13,-4 6 888,-21 3-788,6 7-10,0 8 1,-1 3 936,-12 8-898,5 5 1,0 2-859,-8 12 769,20-12 1,1 2 72,-7 15-107,7 0-150,7 1-120,10 0-98,7-1-1043,24 13 824,4-16-300,21 7 574,-11-27 0,6-4 47,14-1 1,4-2-206,-1-2 0,1-3 171,-1-3 1,-2-3 24,-17-4 0,-3-3-50,8-8 154,-5-2 22,-4-4-105,-4-1-24,-7-2 1493,-5-3-1320,-6-2 17,-4-2 1084,-5-16-1045,-2 11 11,-2-9-63,0 16 108,0 4 872,0 3-687,-1 0 13,2 9-271,-1 0-28,3 10-33,0 1 504,1 2-549,-1 14 11,0 11 0,0 8-210,0 9 199,0-8-40,-2 24-38,1-12-51,0 16-759,2-17 568,0-1-184,4-1-466,3-2-2104,13 14-74,1-17-2163,11 7 5322,-1-21 0,-13-12 0,-1-3 0</inkml:trace>
  <inkml:trace contextRef="#ctx0" brushRef="#br0" timeOffset="15207">12196 6330 20446,'-35'22'15,"0"0"0,3-1 0,7 1 2401,20 12-2539,2 18 0,4-10-112,4 14-112,3-18-196,6 0-259,2-1-256,2-4-409,2-3-5186,7 3 1506,-7-11 834,1 2 4066,-7-11 1,-8-6-1,0-1 1</inkml:trace>
  <inkml:trace contextRef="#ctx0" brushRef="#br0" timeOffset="15424">12000 6683 13476,'-43'-17'597,"0"0"1,3 1 0,6 4 2167,10 7-2339,0 1-57,1 1-55,1 1 1350,4 0-1406,1 1 776,5 0-776,3 1 2674,5-1-2915,1 1 272,16-1-272,19 1-17,8-2-2359,18 2 2348,-6-1-6,6 0-11,2 1-11,1 0-17,0 0-2663,-1 0 2444,-17-1 1,0 1-116,-11 0 1,0-1-1019,10 1 1,-2-1-5057,13-1 6109,3-1 1,-27 2 0,-2-1 0</inkml:trace>
  <inkml:trace contextRef="#ctx0" brushRef="#br0" timeOffset="15668">13050 6289 22128,'-4'-7'2369,"1"2"-1848,3 5 706,0 0-947,-7 36-241,3-13-17,-5 31-564,6-21 531,1 0-22,1 1-29,1 1-44,2-1-90,2 0-96,4 0-229,2-1-157,3-1-184,1-2-292,0-3-241,1-5-4138,0-1-4298,-4-10 9391,-1 0 0,-8-9 0,-1-1 1</inkml:trace>
  <inkml:trace contextRef="#ctx0" brushRef="#br0" timeOffset="15983">12736 6597 18061,'-5'-1'4112,"1"0"-466,4 1-3343,66-13-152,-30 9-2145,9-3 1,1-1 2111,0 6-613,1-1 587,-14 1 0,1-1-8,15-1-11,11-2-48,-25 1 148,4-1-55,-14 2 28,1 0 27,-15 1 1,-5 2 2585,-2 0-2608,-3 0-3428,0 1 0,-1 0 0</inkml:trace>
  <inkml:trace contextRef="#ctx0" brushRef="#br0" timeOffset="18041">14533 6502 12819,'0'-5'6665,"0"1"-4330,0 4-1533,4-65-119,-3 34-1400,2-10 0,0-1 1277,-2 9 561,2 1-655,0 1-63,-1 2-67,2 4-45,-1 3-61,-1 6-68,1 4 295,-2 5-418,0 3-39,-1 3-5,1 6 21,1 4 7,1 8-12,-1 5-5,0 21-6,-1-6 11,0 14 34,-1-13 1027,0 1-1100,-1 1-33,1 2-51,1-2 4,2 1-295,7 13 117,1-15-72,3 8-113,-3-20-123,-2-2-173,-2-5-230,-3-3-2610,-2-2 3607,-7-5 0,3-2 0,-3-5 0</inkml:trace>
  <inkml:trace contextRef="#ctx0" brushRef="#br0" timeOffset="18343">14421 6554 15854,'-44'-11'892,"-1"-1"1,4 1-1,7 3-158,13 6 1128,2 2-1229,4-2-85,5 2-88,4-1 577,3 1-617,4-1-20,3 0-214,6-1 688,7-1-717,8-2-12,8 0-10,8 0-695,-5 0 1,1 0 648,22-3-50,-19 3 1,-1 0 44,17-3 0,-2 2-11,-1-1-17,-2 0 5,-17 2 1,0 0 5,14-3-5,10-2 5,-27 4 17,-7 1 22,-7 0 236,-5 2-264,-6 1-27,-3 1 5,-3 1 1236,-5 0-1370,1 0-51,-5 0-73,2 1-817,-1-1-152,2 1-1181,2 0 2352,3-1 0,1 0 0,0 1 0</inkml:trace>
  <inkml:trace contextRef="#ctx0" brushRef="#br0" timeOffset="20104">15828 6359 22487,'-33'2'677,"0"0"1,-21 1-426,48-3-28,3 0-23,0 0 656,3 0-750,8-2-28,3 0-29,13-2-16,5 0-6,7-2-1070,8 1 1053,5 0 12,2 0-130,-15 2 1,1 0 128,15-2-14,-20 2 1,0 0 24,16-4-16,-16 3 17,1-2-6,-19 4 61,-5 1-49,-5 0-24,-1 1-1612,-3 0 2076,-3 3-1220,1-1-245,-3 3-522,2-1-6972,-4 1 8479,-1-1 0,1-1 0,2-1 0</inkml:trace>
  <inkml:trace contextRef="#ctx0" brushRef="#br0" timeOffset="20356">16074 6125 25331,'-17'3'522,"4"5"-365,13 35-115,1-11 0,0 1-37,0 21-84,1-7 1,-1-1-1899,0-6 1709,0 22-181,0-33-273,0 0-443,1-4-4847,4 6-2916,-1-11 8928,1 0 0,-3-14 0,-1-3 0</inkml:trace>
  <inkml:trace contextRef="#ctx0" brushRef="#br0" timeOffset="20623">16684 5986 25987,'-1'32'70,"1"1"0,0 26-53,3-21-17,1-1-11,0 2-2289,2 12 2160,-2-11-56,2 11-90,-3-18-106,0 0-1025,0 10 538,-1-12-1333,0 15-196,-2-24-1955,0 2-3216,0-13 7579,0-4 0,0-4 0,0-1 0</inkml:trace>
  <inkml:trace contextRef="#ctx0" brushRef="#br0" timeOffset="20898">16596 6443 16748,'27'-24'277,"1"0"1,20-15 2310,-24 36-2454,0 0-22,-1 1 1415,-2 0-1437,-1 0 865,-1 2-893,-3-1 3367,-2 1-3345,-1 0 118,-4-1-79,-1 0 101,-3 1-129,-2-1 157,-1 1-269,-1 0 23,0 0-68,2 0-61,1 0-129,3 0-3644,2 0 2943,1 0-1945,1 0-6730,0 0 9628,0-1 0,-5 0 0,-3 1 0</inkml:trace>
  <inkml:trace contextRef="#ctx0" brushRef="#br0" timeOffset="21741">16741 6132 14353,'2'-5'5971,"0"1"-975,-2 4-4922,-3-42-24,0 37 12,-3-28-1,1 48 12,0 3 0,1 3 5,2 1 6,0 2-3409,2-1 3370,2-1 17,1 8-34,2-8 11,3 13-45,-3-16-117,1 14 0,-3-15-95,1 5-181,-2-7-222,-1-2-365,0 0-487,1-2-5142,2 1 6615,2-3 0,-1-2 0,0-4 0</inkml:trace>
  <inkml:trace contextRef="#ctx0" brushRef="#br0" timeOffset="22296">16686 6350 8834,'-44'1'978,"0"0"0,3-1 1,7 2 682,7 0-1045,4 1 1419,4-1-1575,5 0-57,4-1-50,5-1 1012,2 0-340,3 0 1992,9 0-2777,2-1-44,12-1-39,3-2-22,5-1-23,5 0-5,5 0-23,2 0 256,0 1 1,2-1-285,12 0-37,-11 1 1,-2 0 13,1 1-5,-2 0-219,-3 0 219,-5 0-6,-6 1-5,-5 0-6,-7 1 28,-5 0 85,-5 1 10,-5 0-123,-13 0-11,0 0 0,-14 0-1804,3 2 1815,-5 0-810,-2 2 799,-3 0-6,-16 1 6,11 0 0,-12 1 6,-4 0-203,-6 1 208,-2 0 0,2-1-5,4-1-12,8 0 6,5-2 11,18-1-16,18-2 16,4 1 952,9-1-941,2-1 6,12-1 17,37-5-45,-17 3-897,-6 0 1,0 0 919,5 1-1465,0 0 1475,-3 0-5,-2-1 1653,-4 2-1664,-4-1 17,-4 0 5,-4 0 6,-4 1 1891,-4 0-1874,-5 0 3442,-1 1-3460,-4 0-1584,0 1-1820,-1-2 3360,2 1 0,-1-1 0,0 1 0</inkml:trace>
  <inkml:trace contextRef="#ctx0" brushRef="#br0" timeOffset="23219">17655 6127 18347,'-16'-58'843,"0"0"1,1 5 0,0 8-445,-4 10 81,0 6-3334,4 5 3311,2 5 1410,5 6-1552,2 3 796,4 3-940,1 3 537,1 2-581,0 1 3304,3 1-3292,7 9-102,1 0 23,5 11-3413,-3 1 3390,0 7 17,-2 5-44,-2 5 3,-4 6-11,-6 3 1,-3 4-1138,-2-8 1,0 1 1115,-1 10 0,-1-2 6,0-14 1,1-4-117,-3 11 113,2-4 31,1-3-10,2-4 1,1-4-1,2-4-1461,-1-4 1456,2-6 1552,0-1-1435,0-9 199,0 0-81,1-6 2392,0 0-2538,0-6 3348,0-1-3409,1-7-5,0-1-3404,2-4 3398,1-2-12,2-3-8,1-1 14,2-1-5,2 2-6,1 1 0,1 3 0,2 2-2265,10-3 2265,-4 7 0,22-3 0,-14 11 1878,12 0-1896,-8 6 1,1 4-16,2 3 27,1 7-223,13 12 246,-13-4-39,8 9-1,-15 5-16,-13-9 33,-2 9 1,-12-12 10,-10 0-16,-5-1 3104,-10-1-3149,-25 6 23,7-9-3133,-17 3 3059,16-13-999,1-2 798,4-4-1409,-6-1-2792,14-6-5322,1 0 9792,17-4 0,5 4 0,3 1 0</inkml:trace>
  <inkml:trace contextRef="#ctx0" brushRef="#br0" timeOffset="48817">9146 8495 24353,'5'-40'-11,"13"7"-73,39 29 11,-25 3 0,1 1-659,2-1 0,1 1 292,16 2 1,1 1 94,-14-1 1,0 2-494,20 3 1,-4 3 25,-5 4 134,-3 7-3564,-48 9 3950,-16-5 91,-23 10-55,-13-7 275,23-13 1,-2 0 50,-3 0 0,0 1 44,-2 0 1,0-1 59,0 1 0,-1 0 53,1-2 0,-1 1 36,4-1 0,-2 0 153,-5 2 1,0 0-42,10-2 0,1-1-129,-22 11 35,28-9 390,19-9-307,9-2 2539,5-1-2685,11-2-22,29-3-168,-2-3-387,-12 0 0,0-1 370,25-6-11,-28 5 0,0-1-1001,0 0 1,0 0 994,-1 0 1,1-2 19,18-11 0,-2-3-425,-18 9 0,-2-1 419,13-10 1,-4 0 19,-12-7-11,-8-1 997,-8 0-991,-5-1 10,-9-1 6,-5 0 2580,-8 0-2524,-5 1 215,-3 3-74,-1 2 94,2 5-2609,1 4 2655,6 5 621,2 3-796,7 7-83,3 1-45,6 5 995,0 0-1034,3 3 3310,4 3-3344,6 4 34,7 8-29,4 4 212,4 7-205,2 6-1826,-1 5 1814,-2 4-17,-5 3 23,-7 4-23,-8 3-90,-6 1-463,-9 1-1032,-6-6 0,-4 1-734,8-19 0,-2-1 2336,-8 21 0,1-6 0,9-19 0,1-4 0</inkml:trace>
  <inkml:trace contextRef="#ctx0" brushRef="#br0" timeOffset="51331">12100 8229 18531,'-21'-59'62,"4"11"548,16 49-588,-2 1 1180,-3 2-1146,-11 8 0,-14 5-33,-5 0-720,-9 1 725,7-6-5,-3 0 1082,0 0-1044,-19 0-22,17-3 638,-9 1-610,23-7 140,-1-1 73,9-3-134,3-1 1761,9-1-1790,6 1 36,2 1-58,1 0 248,3 16-337,-1-6-12,2 15 17,-2-9-11,0 3 17,-1 2 17,0 11-29,-1-7 12,-2 7-11,-1-10 10,-5 6-27,3-8 0,-3 3 11,4-11 6,0-3 5,2-2 0,1-2 28,0-2 1015,1-1-982,2-4-32,0-1-7,3-2-10,0 1-7,2-1 1,2 0-11,2 0 22,3 1-17,1 0-5,3 1 5,2 2-34,4 0-3363,2 2 3380,4 0-329,3 3 346,4 3-156,3 2 142,-9 0 1,0 1 7,16 4-5,-16-2 0,-2 0 0,7 6 0,-4 2-5,-8 1-12,-6 0 0,-7 1 6,-6-1 5,-4-1 12,-7 0-12,-5-1 1,-8-1-6,-5-1-34,-24 7 17,9-6 2913,-16 3-3025,-3-6-559,15-4 520,-10-1-62,20-6-118,5-1-669,3-2 59,5-2-5304,1-9 6273,7-3 0,2 1 0,7 4 0</inkml:trace>
  <inkml:trace contextRef="#ctx0" brushRef="#br0" timeOffset="51623">12032 8259 16337,'47'-13'378,"0"-1"1,-3 1 0,-6 3 2120,-12 8-2213,3-2-17,0 1-34,0 0-22,-1-1 1500,15-4-1349,-11 0 579,8-4-781,-21 5 12,-7 2 2066,-8 4-2083,-2 0-1077,-1 0-1763,0 5 2683,-1 2 0,0-1 0,1 0 0</inkml:trace>
  <inkml:trace contextRef="#ctx0" brushRef="#br0" timeOffset="54371">13971 8191 19731,'-2'-11'1974,"11"-30"0,3-5-1481,-1 19-856,3-18 1,0 5 620,-4 28 263,-4 4-426,-2 5 151,-1 1-179,-1 5 6,1 3 57,3 15-41,2 16-55,0 5 540,1 9-614,-2-8-72,-2-9 0,1 2-191,4 21 71,-3-19 0,-1 0-935,4 17 148,1-2-231,0 0-528,-4-19 0,-1 0-1818,4 15 2946,-4-16 0,-1-3 1,-2-8-1,0-3 0</inkml:trace>
  <inkml:trace contextRef="#ctx0" brushRef="#br0" timeOffset="54661">13875 8533 20464,'-43'-15'756,"1"1"0,3 1 1,9 3-150,20 7-237,5 0-132,3 2-109,5-2-1,5 0 158,24-4-28,27-2-1880,-26 5 0,0 0 1667,7 0 0,1 0 41,6 0 1,0 0-1169,-10 1 0,0-1 1124,9 1 0,2-1-622,-4-1 1,-1 1 607,-11 2 0,-1-1-5,10 0 1,-2 0 32,9 0 6,-4 0-1,-7 0 1629,-5 1-1544,-3 0-51,-13 1-22,-2 0 2427,-11 1-2512,-3 0 2774,-3 3-3115,-1 1-2559,-5 7-6716,3-4 8780,-2 3 0,5-7 0,2-2 0</inkml:trace>
  <inkml:trace contextRef="#ctx0" brushRef="#br0" timeOffset="56740">15424 8033 18471,'-3'-3'3541,"1"1"2664,2 2-6150,-20-26-485,15 19 169,-14-19 145,19 25 168,0 1-917,6-4 1048,11-2 246,5-1-296,11 1 301,1 2-556,6 2 375,7 1-39,4 1-16,3 5-3618,1 2 3153,-1 4-14,-3 5-1534,-3 2 1566,-5 4-632,-6 4 714,-4 3-195,-7 4 140,-6 3-8,-8 3-26,-5 2 71,-8 4 22,-7 0 37,-5 2 67,-5 0 39,5-15 1,0 0 11,-5 16-8,7-17 1,1-1 90,2 10-467,4-1-236,2 0-704,5-2-2066,1-3-1033,5-5 4620,3-2 1,-5-14 0,-1-2 0</inkml:trace>
  <inkml:trace contextRef="#ctx0" brushRef="#br0" timeOffset="56968">15504 8529 17216,'-2'-3'3898,"0"0"-1321,2 3-2516,128-47-94,-74 32-321,-5-1 1,9-4 0,-9 6 264,3 9-191,-14 3 0,1-1-488,21 0-745,-20 0 0,-1 1-2738,16 0 4251,6-2 0,-29 3 0,-2-1 0</inkml:trace>
  <inkml:trace contextRef="#ctx0" brushRef="#br0" timeOffset="57239">16885 8229 23657,'9'-24'-443,"24"4"96,7 18-4907,22 1 4498,-12 1-337,6 1 129,1 2-3461,4 1 4425,-26 0 0,-2-1 0,3 0 0,-1 2 0</inkml:trace>
  <inkml:trace contextRef="#ctx0" brushRef="#br0" timeOffset="57675">16960 8523 16546,'47'-16'-105,"0"0"1,-2 1-1,-4 4 1888,5 6-2074,3 0-50,3 0-51,-1-1-96,0-2-134,-3 1-145,-3-2-1115,9-8 840,-16 3-123,5-9 1383,-20 4-2301,-1-12 1534,-12 5 370,-1-8 313,-15 9 314,-3 1 353,-8 0-927,-4 0 1442,-1 3 2140,-2 0-1265,-11-5-595,-2-1-929,0 1-85,3 5 332,10 7-142,-8-3-150,6 2-358,2 2-63,9 6 3421,10 4-3588,2 3-68,2-1 23,2 5 33,3 1 1,2 6-7,6 3 1,4 4-17,6 4 17,23 18-17,-9-5-303,-10-11 1,0 0 291,10 13-17,-1 1 0,-5-1-23,-5-1-44,-8 1-90,-7-3-1697,-18 4 0,-6 1-2716,-6 4 3958,-3-3 1,-1-4 0,7-19 0,1-2 0</inkml:trace>
  <inkml:trace contextRef="#ctx0" brushRef="#br0" timeOffset="58164">18326 8234 14009,'-9'-47'728,"0"1"0,1 3 0,2 9 482,2 18-835,4 4 1431,-2 3-1587,2 2 961,-1 4-1119,1 1 2599,0 2-2665,2 7 2232,3 2-2216,12 37-22,-5-14-506,7 25 310,-9 0-23,-5-11-157,-1 16-240,-4-18-236,-1 2-251,0-1-298,0-3-570,0-2-1896,3-4 1066,1-2-7019,6 6 9657,-1-15 0,0-2 1,-6-17-1</inkml:trace>
  <inkml:trace contextRef="#ctx0" brushRef="#br0" timeOffset="58568">18777 8167 16409,'0'-8'3854,"-1"1"-2841,1 7 438,-28-68-969,17 42-300,-5-13 0,1 1 109,11 21-89,2 1 61,9-2-190,2 4-12,8 1-16,0 6-11,4 2-3398,2 2 3392,3 2-785,2 0 768,2 3-11,1 4 0,1 3 0,0 5-11,-1 3-23,12 17 12,-13-5-431,3 14 419,-19-9 1,-6 2-6,-7 0 16,-9 0 18,-6-1-6,-9-2 11,-7-1 182,-3-2-182,6-9 0,0-1-1930,-13 8 1930,-12 7 6,12-6 293,10-4-288,3-1 0,15-9 2159,12-6-1957,13-4-79,2-1-5,14-2 95,16-4-129,-5-1-1701,18-3 1690,-12-1 1862,5-2-1901,-12 3 0,2-1-9,4-1 1,0-1-1102,0 1 0,0 0 1076,-2 0 0,-2 0 0,13-3-778,-4 1 773,-4 1 1750,-5 1-1790,-6 3-83,-9 0-549,-5 3-953,-11 0-7919,-5 2 9538,-8 1 0,-2 0 0</inkml:trace>
  <inkml:trace contextRef="#ctx0" brushRef="#br0" timeOffset="62749">1848 9684 19675,'-42'-39'608,"0"-1"1,-8 7-1,1 12-5719,-2 27 5189,17 1 1,2 3 56,-7 9 857,-1 3-930,1 5-23,13-5 0,1 2-16,-10 13-18,13-13 1,3 2-12,-2 23-5,10-13 17,5 8-12,12-17 892,5-3-914,17 5 17,-2-10-6,12 3 6,-9-12 11,28-3 2357,-22-7-2346,18-5 12,-30-5 5,-2-2 0,-3-1 591,-4-2-541,-2 1 17,-4 0 0,-2 0 51,-4-5-90,-3 6-22,-3-1-6,-3 6 0,-3 4-12,-3 2 672,-4 4-688,-3 4 0,-4 4 0,-4 6-11,-14 15 6,-2 9-930,1 1 918,8 0-5,18-13-1,3-1-72,5 7 22,4-9-89,6 7-101,6-13-102,7 0-228,8-2-337,6-4-1083,7-5-120,8-4-1172,6-2 3305,13-3 0,-29 0 0,0 0 0</inkml:trace>
  <inkml:trace contextRef="#ctx0" brushRef="#br0" timeOffset="63102">2410 9819 23646,'-32'-16'61,"-15"40"-128,24 14-1070,4-6 0,2 0 941,1 8-78,1 3-202,-1 3-743,4-10 1,-1 0-871,-6 19 868,6-18 0,0-2-519,-5 8-820,-6 0 2442,-5-24 471,6-9 201,-1-24 270,13-9 195,2-5 146,3-2 124,4-4 340,1 1-425,5 0-3135,1 1 2850,5 3-169,1 3 650,0 4-884,0 3-124,0 4-78,-2 1 38,5-1-284,-3 6-24,5 1-21,-2 6-6,1 4-1,4 3-10,1 4-12,4 5-27,3 2-51,3 3 2580,2 2-2827,1 2-459,2 2-2274,13 15-858,-13-9-785,-8-5 0,-2-1 4517,-1-1 0,-2-1 0,-16-16 0</inkml:trace>
  <inkml:trace contextRef="#ctx0" brushRef="#br0" timeOffset="63398">1346 10775 16432,'-44'15'599,"-1"0"0,5-2 1,10-2-303,22-5 1494,8-3-1438,9-1 550,8-1-584,19-4 0,6-1-195,19-5-1346,-6 2 0,1-2 1264,-15 1 0,-1 0-17,4-2 1,1 1-834,3-1 1,0 0 827,2-1 0,1 0 8,2 0 0,-1 0-430,1-1 1,0 1 412,0-1 0,-1 1-641,0 1 0,-2-1 635,-2 1 1,0 0-1,-3 1 1,-1-1-44,-4 2 0,0 0 32,-4 0 0,-1 0 876,27-5-865,-9 1-656,-7 3 573,-6 3-247,-4 3 648,-5 2-4720,-2 1 4397,-1 1 0,-13-1 0,-3 1 0</inkml:trace>
  <inkml:trace contextRef="#ctx0" brushRef="#br0" timeOffset="65348">3327 10077 12511,'-5'0'4262,"2"1"-4069,3-1 48,-31 5 1431,26-7-1560,-22 4-22,32-10-6,2 3 0,2-1-23,2 0-5,2 0-33,1-1-18,2 1 12,8-1 0,-6 2-12,6 1 793,-2 2-848,-5 1-17,6 1-45,-8 0-51,2 0-77,-1 0-85,1 0-118,-1 0-291,1 0-671,-1 0-1469,2 0-5786,-3 0 8660,-1 0 0,-7 0 0,-3 0 0</inkml:trace>
  <inkml:trace contextRef="#ctx0" brushRef="#br0" timeOffset="65724">3978 9821 17064,'-2'-4'2717,"1"1"-701,1 3-1803,23-61-146,-7 41-680,1-15 1,4 3 640,6 20-6,4 1-11,4 1-16,3 1 10,21 4-10,-14 2-18,-9 7 1,-2 2-24,-1 4 13,4 12 10,-24-2 23,-6 3 326,-21 19-320,-5-7-6,-20 15-512,0-12 524,-6 0-591,12-12 0,-1 0 624,-17 11-9,12-8 1,3-1-9,0-1 0,-2 4 779,22-16-796,8-5 68,4-2 100,3-2 84,6-3 34,5-1 168,22-4-336,0-3-603,20-3 519,-7-2-22,7-2-35,2-1-60,4 0-225,-15 3 0,2 1-446,-11 1 1,1 1 742,18-4 0,-4 1 0,-11 2 0,0 0 0</inkml:trace>
  <inkml:trace contextRef="#ctx0" brushRef="#br1" timeOffset="76615">6914 11746 18557,'21'-51'463,"1"0"0,-1 4 0,-2 5-217,-1 2-971,1-6 1,5-12-1,-3 5 756,-4 10 0,0-1-20,-1 1 0,3-5 0,0 0 1,-4 6 75,-1-3 0,-2 4-76,1-4 1,-1-1-1,0-1 0,0-1-8,-1-1 0,-1 1 8,-1-1 0,-1-1-8,-1 3 0,-1-1-1,-2 2 1,-1 1-3,-1 3 0,-1 1-269,-2 4 0,-2 1 269,-5-23 410,-6 12-460,-9 9-12,5 19 1801,-3 5-1800,9 18 38,1 6 23,0 11 0,-1 9 6,-1 9 714,-1 10-720,-2 11 521,6-26 0,1 0-527,-2 5 1,0 1-1,-1 1 1,0 2-4,0-1 1,0 3-9,-3 14 1,1 4-1,7-14 0,1 2 0,0-1 8,-1 11 1,3 0-6,3 2 0,6-5 0,8-22 0,2-5-683,13 15 683,-8-20 0,2-2-2185,14 2 2126,5-7 17,2-3 485,3-5-485,3-2-51,11-5 1,2-3-160,-29-2 1,0-1 267,27 0 1,-5-4 42,-20-9-59,-8-3 98,-8-2 2125,-8-2-2008,-4-11-89,-4 7 0,-2-8 6,-3 10 16,-1 2 12,-3 1 28,0 3 27,0 2 7,0 2-1,1 4 2732,1 2-2760,1 2-33,1 2-40,2 1 1234,-1 2-1329,5 2-11,-1 1 11,3 2-11,0 0 6,-1 0-12,0 0 6,-1 0 6,2 1 10,-3-3-4,2 1-7,-3-2 6,1-1 6,-1 0 112,-1 0-84,1-1-17,-1-1 5,1-1 7,-1 0-1,0 0 56,0 0-84,-1 2 168,1 0-201,-1 4 22,0 2 17,2 2-6,2 0-5,5 2-12,-1-2 12,13-1-1,-4-3-10,9-5 5,-2-3-6,4-5 6,3-4 17,4-4 0,1-4-6,-1-2 0,-3-2 6,-12 0 0,-2-2-1,1-7 1,2-21-6,-19 27 17,-5 3-3403,-2 4 3398,-5 4-417,-6 4 394,-4 5 28,-6 5-11,-4 3-6,-3 5 40,-4 3-29,0 7-5,1 2-2131,3 4 2125,3 1 0,4 2-5,5 2-6,4 1-17,6 1 1702,4 1-1690,4 0 5,3 2 0,5-1-6,5 2 0,8-3-1711,4-1 1706,6-2 6,5-3 839,4-7 1,4-1-835,11 1-6,-10-4 1,0-3 5,3-6-6,-1-4 6,0-5 0,-2-5-6,1-4 1,0-5 5,-14 4 0,0-3 14,1-4 0,0-2-14,-1 0 0,-1-1 5,-3-1 1,-2-2-3,-2-6 0,-3 0 5,-3 7 0,-2-1 0,4-11 1,-2 0-1,-5 10 1,-2 0-319,0 0 0,-2-1 321,1-13 0,-1-2 17,-2 2 0,-1 0-17,0 0 1,-1 2 4,-1 7 1,-2 4 403,-1-4-308,-5 2-56,0 12 2843,-3 2-2882,4 15-12,1 4 615,-1 17-620,0 2 0,-1 18 6,1 2 377,0 8-406,2 7 18,2 7-4,1-28 1,1 3-40,1 16 1,2 2-534,-2-12 0,1 2 426,2 4 0,1 4 0,0-2-288,4 11 1,2-2 188,-1-10 0,3 1 1,0-3-61,3 9 0,4-5-328,1-6 1,3-5-1773,5-6 1,2-5-2503,-5-5 1,1-3 3914,23 16 1,-23-21 0,-22-13 0</inkml:trace>
  <inkml:trace contextRef="#ctx0" brushRef="#br1" timeOffset="76801">8577 10919 19423,'-9'-1'3596,"2"0"-2712,7 1 1217,0 0-2034,49-36-4290,-14 22 4234,4-8 0,2 1-11,15 11 384,3 0-468,2 1-1283,-1 0 874,-2 2-655,-3 2-2451,-4 0 3599,0 1 0,-24 2 0,-3 1 0</inkml:trace>
  <inkml:trace contextRef="#ctx0" brushRef="#br1" timeOffset="77857">11522 10900 21629,'-9'-49'836,"1"-1"0,-1 1 0,-6-1 0,-4 5-1089,-4 1 0,-5 11 360,-22 17-586,8 16 592,-2 6-1,-3 6-11,1 8-1236,0 4 1191,2 5-17,2 5-2599,3 4 2588,3 3-11,4 1 131,4 1-159,4 1 69,5-1-69,6-3 1068,6-3-1052,16 4-16,20-8 17,6-6 16,16-13-11,-10-12 2838,4-6-2838,-2-5-17,-1-8 51,-3-5 22,-3-6 25,-14 5 1,0-2 2,9-16-45,-12 13 1,-2 0 72,4-12 17,-3 0 23,-3 4 21,-3 3 7,-3 7-18,-4 6 12,-3 6-56,-1 6-51,-2 3-16,-2 3 425,-2 2-470,-2 5 5,-3 3-11,-4 6-11,-2 6 11,-2 5-2980,0 4 2974,2 4-10,2 3-93,4 3 36,3 20-39,7-13-598,6-8 1,3 1 183,10 5-274,14 10-789,-1-22-1691,-5-13 1,2-2 3268,23 8 0,-8-5 0,-18-13 0</inkml:trace>
  <inkml:trace contextRef="#ctx0" brushRef="#br1" timeOffset="78056">12217 10698 25359,'42'-6'-686,"1"0"0,-1 0 0,17-3 0,-4 3-1196,-21 7 1,-3 1-2001,28 3-4934,-9 2 8816,-12 0 0,-19-4 0,-9 0 0</inkml:trace>
  <inkml:trace contextRef="#ctx0" brushRef="#br1" timeOffset="78218">12283 11021 26798,'54'-15'-4,"-1"1"1,-4 1-1,-4 2-108,-2 4-179,1 2 98,0-1-3840,16 4 4033,-9 0 0,-10 2 0,-18 0 0</inkml:trace>
  <inkml:trace contextRef="#ctx0" brushRef="#br1" timeOffset="79386">14335 10445 24200,'-51'-32'15,"-1"1"0,6 3 0,4 9-1044,6 24 1046,2 3-6,-1 2-5,1 1-12,0 1 232,-13 6-204,11-4-16,-9 2-1233,6-8 1,1-3 1310,9 1-2164,-32 1 2131,59-7 204,2 1-244,-1 1 53,0 2-75,-3 8 33,0 0 2264,-3 7-2258,1-1-12,-3 3-4,0 2-1,-1 2-258,-1 1 258,0 0 6,1 0-6,0 1 12,1-2-23,2 0 16,1 6 29,2-11-22,2 9 3326,1-17-3249,1-2 432,1-6-320,0-4 46,0 0 39,1 0-28,0-1 83,4-4-262,0-2-28,4-4-12,-1 0-5,2 0-6,1-1-5,1-1-23,1 1-34,2 1 35,3 0-7,0 2 57,16 0-45,7 5-6,2-1-34,0 8 18,-12 2-939,0 4 921,-1 4 12,-3 3 0,-2 2 0,-4 2-633,2 10 621,-9-6-244,1 6 245,-12-8 11,-3-1-6,-7 1 0,-7 0-16,-8-2-18,-8 1 810,-8-2-899,-4-2-157,8-6 0,-2-2-923,0-1 1,-1-1 230,1 0 1,1-2 988,-28 2 0,41-6 0,2-1 0</inkml:trace>
  <inkml:trace contextRef="#ctx0" brushRef="#br1" timeOffset="79618">14901 10626 27358,'15'-54'-1030,"-2"15"207,-13 56-1390,1 4-7618,-1 0 9817,-1-2 0,0-9 1,0-3-1</inkml:trace>
  <inkml:trace contextRef="#ctx0" brushRef="#br1" timeOffset="79782">14910 11216 23467,'3'0'2319,"-1"0"-953,-2 0-1388,-8 75-2121,-4-37 1925,3 12 0,-4 1-998,-14-5-3651,-3 3 4256,9-19 1,2-3 0,-2 4 0,-1-2-1</inkml:trace>
  <inkml:trace contextRef="#ctx0" brushRef="#br1" timeOffset="81184">7177 13306 25696,'25'-29'89,"0"0"1,16-18-34,2 3-5694,-15 13 5677,9-14-16,-9 7 998,0-4-1005,-7 6 1,0-1-12,-4 7 1,-1-1-6,6-11 0,-2-2 6,-5 10 0,-2 1-242,1-2 0,-1-1 241,0 0 1,0-1 2,4-13 1,-1-2-282,0-6 0,-2 1 278,-2 9 1,-1 2 5,-3 2 1,-2 6 16,-5 11-6,-3 6 2229,0 8-2246,-5 5-10,1 8-1,-4 9 6,-2 8 6,-4 10 375,-4 9-365,-3 6-10,5-4 0,0 2 799,4-8 0,1 1-811,-5 13 1,1 0-150,6-10 0,2-2 149,0 2 1,1 1 2,1 0 0,2-1-6,1 0 1,1-1 5,0 0 1,2-1-1812,4 29 1763,5-5-5,6-9-5,8-7-7,6-9-4,4-9 16,5-7 0,2-6-198,4-6 254,1-2-5,2-7 128,2-4-129,2-6 6,0-7 6,-1-3-6,-3-5 11,-6-2 6,-4 0 72,2-12-21,-15 11 1809,1-20-1782,-18 31 1,-1-8 10,-12 20-67,1 4 596,-7 2-602,1 5 1,-3 3-6,-2 4-6,-2 4-5,-1 2 0,1 1 1270,1 1-1276,3 1-17,-1 10 12,8-6 139,0 6-106,10-1-45,4-7 6,4 4-5,4-9-1,3-4 6,5-2 0,5-3 0,3-3-17,4-2-3375,2-4 3392,2-3-2257,0-6 2280,-1-5-230,-2-2 212,-4-5 1,-3-1 22,-3-2-6,-4-2 12,-3-1-1442,-3-2 1420,-3-2 27,-2-2 1452,-4 1-1379,-2-14-50,-2 14 2151,-3-7-2162,-2 16 55,-7-4-56,2 10-10,-4-1-12,2 13 318,0 4-324,-3 3 3392,-13 11-3408,3 1 0,-14 12-1,5 1 20,8-2 1,0 1-21,-12 13-2,13-10 0,2 0-37,-5 13 40,5 2-17,4 2-1,3 0-294,5 0 311,4 17 1,5-15 28,5 8-57,6-21-5,4-5-67,17 6 50,-3-12-16,13 3-119,14-15-3209,-9-3 3350,-15-6 0,1-2-3,3-5 0,0-3-1348,22-8 1376,-21 4 0,0-3 0,2-6 0,-2 0 17,-8 3 0,0-1 5,8-7 0,1-3-5,0-6 0,-3-1 2,-7 7 1,0-1 2,6-12 1,-1 0 8,-10 10-1,-2 1 9,0-1 1,-1 0-10,0 1 1,-1 0-128,-1 1 0,0 2 125,-3 1 0,0 1-14,9-23 34,-6 5 5,-6 4 51,-3-15-68,-4 12-1678,0-12 1684,-1 16 766,1 2-783,1 1 1068,-1 2-1045,1 4-12,-1 5 23,-2 4 0,0 7 425,-2 3-419,-1 5 2774,0 4-2808,-2 3 1800,-8 6-1811,-3 5-6,-7 7 11,-11 19-11,7-4 0,-9 15 0,13-8-502,3 4 491,2 5 11,4 1-12,2 3-5,6-13 1,0 1 10,0 21-5,4-8 0,1 0-28,4 9 2,-1-22 1,0-1-82,8 13-89,2-4-628,2-6 1,1-1 50,5 9-1840,-1-4 0,-1 0 2624,-3-3 0,-2-6 0,-9-18 0</inkml:trace>
  <inkml:trace contextRef="#ctx0" brushRef="#br1" timeOffset="81405">9019 12598 25780,'13'-28'106,"30"-3"-5189,8 17 5066,-15 5 0,1 0-78,20-5 164,1 2-457,1-1 352,-3 2 36,-7 4 0,-1 0 0,-9 0 0,-6 3 0,-1 0 0</inkml:trace>
  <inkml:trace contextRef="#ctx0" brushRef="#br1" timeOffset="82050">11190 12558 16398,'16'-42'759,"0"-1"0,0 1 0,5-16 0,-2 6-154,0 5-68,-4 8 1809,-5 9-1903,-3 8-90,-4 6 612,-1 7-820,-2 5 318,0 4-446,-2 7 16,-1 16-16,-2 1 1284,-1 13-1290,2-3-5,0 3-6,-2 23-1131,2-11 1131,-2-5 0,0 1 6,-3 9-4,2-19 1,-2 1 2,-3 0 1,-1-2 0,-8 16-1,7-19 1,-1-1-3036,-4 0 3052,3-6-1996,4-9 2058,4-5 168,2-7-73,1-9 352,3-2-430,0-19-56,2 6-17,3-12 2268,4 7-2290,5-2 3397,4 0-3386,3 0-596,4 2 601,2 3-10,1 2-1,1 5-6,1 2 7,2 3-1,-1 3 0,1 2-17,0 3 1,0 2-1,-1 3-11,-1 3-3185,10 14 3191,-11-1-11,13 22-168,-21-13 167,-1 10 6,-12-10-5,-5-1 5,-9 0 0,-6-1 6,-11-4 0,-5-2-6,-9 5-37,4-7 0,0-2 26,-9-3-11,-2-5-6,2-2-140,-15-5 2116,18-3-2116,-7-4-151,21-4-100,6-4-550,4-3-317,8-3 1303,4-6 0,5 13 0,0-1 0</inkml:trace>
  <inkml:trace contextRef="#ctx0" brushRef="#br1" timeOffset="82269">12060 12516 24230,'43'-20'-369,"-1"-1"1,0 1-1,10-6 1,-2 5-178,-9 14 0,-3 4-2408,20 1-1376,-4 0-3914,-7 4 8244,-10 0 0,-18 0 0,-9 0 0</inkml:trace>
  <inkml:trace contextRef="#ctx0" brushRef="#br1" timeOffset="82417">12152 12854 18504,'52'-32'-38,"0"0"1,-4 2 0,-4 6 1036,-4 10-2293,-6 5 1,3 1 1119,-5 1 1,0 1-1,24-5 1,-23 5 0</inkml:trace>
  <inkml:trace contextRef="#ctx0" brushRef="#br1" timeOffset="83015">14422 12399 21836,'-24'-38'354,"-1"-1"1,2 4 0,-3 9-52,-15 26-29,-5 6-31,11 2 1,-1 2-76,-20 11-98,20-6 0,1 3-1743,-11 14 1762,3 6-5,4 7-16,3 3-18,15-9 0,0 2-465,6-11 1,1 2 428,-4 9 0,3 0 14,0 16-11,5-2-12,7-2-10,9-2-12,8-2 0,12-4 6,13-5 8,-1-15 0,4-3 0,-8-6 1,2-2-1,12 3 0,4-4 8,0-6 1,0-5 5,-14-1 1,0-3 2,9-1 0,-2-4 19,8-11-16,-10-6 67,1-15-28,-19 7 6,-1-12-12,-19 13-1642,-5 1 1625,-8 2 1,-6 2-439,-8 4 416,-6 3 402,-25 2-413,9 6 0,-18 3 8,28 7 1,2 1-3,-18 4-1,-12 3-10,22 5 5,5 1-6,2 4-16,3 2-18,4 3-38,5 0 876,5 2-1078,7-1-258,4-1-2784,20 8 3322,5-6 0,0-5 0,-4-9 0</inkml:trace>
  <inkml:trace contextRef="#ctx0" brushRef="#br1" timeOffset="83216">15289 12398 19288,'-34'0'-1045,"0"1"1,-21 6-184,51 16-8603,0 0 9489,2-2 0,1-10 0,0-4 0</inkml:trace>
  <inkml:trace contextRef="#ctx0" brushRef="#br1" timeOffset="83385">15392 13031 26816,'-22'49'80,"-1"0"0,3-3 1,1-6-120,2-2-2509,-6 3 1,-3 3 2547,6-12 0,0 0 0,-3 6 0,2-4 0,-1-4 0</inkml:trace>
  <inkml:trace contextRef="#ctx0" brushRef="#br1" timeOffset="85014">6504 15539 23041,'33'-48'575,"0"0"0,-4 4 0,-1 4-284,7-11-1491,-7 8 1253,-9 14 0,0 0 54,9-18-57,-6 7 1,0-2-40,-4 7 0,0 0-478,6-13 0,1-3 474,-6 13 1,0-1 0,0 1-1147,3-6 1,1-1 1134,-3 7 0,1-2 0,-1 3 15,1-1 1,-1 2-296,-1 2 0,0 1 292,-2 4 1,-1 0 2,12-21 12,-8 10 22,-7 8 310,-6 8-305,-5 7-11,-3 5-22,-3 5 672,-4 4-711,-5 5 16,-3 7 1,-6 8 2296,-5 10-2308,-4 7 25,6-1 1,-1 4-4,-2 6 1,0 5-259,5-6 0,-2 2 0,3 0 255,-6 10 1,3 1-9,6-8 1,1 2-1,2-4-2,4-4 0,1 0-4,-1 11 1,2-1 0,6-17 0,2-1-34,1 30-17,6-4-10,6-5-1,8-4-31,0-21 0,5 0-275,6-3 1,3-3 308,-1 0 0,2-3 11,2-4 0,2-6 0,2-6 1,0-4 63,20-5 17,-12-8 1,-2-3 5,3-11-14,-19 7 0,-2-2 20,3-12 22,-3 0 28,-6-3-97,-3-1 170,1-16-73,-8 13-1,1-9 636,-8 19-579,-2 6-17,-2 4 135,0 6-191,-4 7 1708,-2 2-1752,-5 10 740,-5 3-757,-5 6-12,-4 6 17,-4 5-11,-15 18-799,10-9 785,7-4 0,1 1 3,1 5 0,-1 8 5,14-15 1,6-3-229,4-3 234,7-3-6,3-3 12,8-3-567,4-5 561,5-2-2294,24-5 2289,-8-5-12,19-5-134,-27-2 1,-1-2 138,20-9 15,-19 6 0,0-1 8,11-12 0,1-2 6,-4-2-11,-1-3 10,-14 8 1,0-3 11,-2-3 0,0-4 3,6-11 0,-1-2-1001,-7 10 1,-1 0 985,-2-1 1,-2 2 17,9-15 187,-3 2-153,-1 4 1796,-4 7-1752,-2 5 484,-5 8-450,-3 6 11,-4 6 3277,-2 3-3350,-2 8 164,-1 2-237,-1 4 470,-2 4-481,-4 4 22,-4 7-5,-13 23-6,3-2-163,5-8 0,1 1 152,-9 19-892,0 7 883,8-13 1,0 2-1,4-10 1,0 1-6,-2 10 0,0 1-59,3 1 1,3 0-138,1 1 0,2 0-1488,-1-1 1,3-1 1400,3-5 0,4-2-625,6-7 1,3-3-2739,11 13 456,13 5 3028,-2-21 0,-16-13 0,-1-3 0</inkml:trace>
  <inkml:trace contextRef="#ctx0" brushRef="#br1" timeOffset="85236">7911 14932 25147,'-54'0'112,"18"-1"-96,65-1-21,30-8-40,-7 1-1326,-13 2 0,0 1 1198,21-6 27,-28 7 0,1 0-57,-2-1 0,3 0-2696,26-2 0,1-1-1646,-26 4 0,0 0 4036,18-2 1,-5 1 0,-26 4-1,-9 1 1</inkml:trace>
  <inkml:trace contextRef="#ctx0" brushRef="#br1" timeOffset="85828">10224 14737 16975,'2'-3'5360,"-1"0"-2403,-1 3-2648,-60-33-203,28 28-888,-9-9 0,-1 3 850,0 25-7,-3 4-5,-1 3 0,-1 2-5,1 1-12,0 3 6,4 1 22,3 1-36,-7 15-14,15-11-1002,-3 9 996,19-13-11,6-3-90,9 8 56,9-10-44,13 4-213,30-10-71,-17-11 1,7-3-1035,4-1 0,5 0 1,-2-2 541,6-1 0,-1-1-390,-8-1 1,1 0-1,-5 0-3094,-8-1 0,-2 0 4338,25-3 0,-28 3 0,-12 1 0</inkml:trace>
  <inkml:trace contextRef="#ctx0" brushRef="#br1" timeOffset="86036">10899 14732 21695,'41'-11'-764,"0"0"1,0 0 0,16-5 0,-5 4-3404,3 8-4929,-5 0 9096,-7 3 0,-20 0 0,-10 0 0</inkml:trace>
  <inkml:trace contextRef="#ctx0" brushRef="#br1" timeOffset="86205">10996 15051 25494,'39'-18'-565,"0"1"1,0 0 0,16-8 0,-6 5-6423,-6 9 6987,7-2 0,-23 6 0,-1 0 0</inkml:trace>
  <inkml:trace contextRef="#ctx0" brushRef="#br1" timeOffset="87958">13813 14786 18795,'-2'-54'1241,"0"1"1,0 3 0,-2 7-799,-5 7-102,-3 5 169,-11-4-314,1 14-45,-9 0 95,-11 16-145,6 7-11,-12 8 39,-7 18-452,13-1 354,6 0 0,2 3-14,-4 9-12,8-2 1,3 1-929,1 7 923,11-15 0,2 0-12,3 8 1,5-2-2981,10-3 2941,7-3-574,11-4 525,9-8 40,-3-9 0,4-4-35,4-5 0,1-3 81,0 0 0,-1-3-233,0-3 1,-3-3 291,8-11 2540,-5-2-2338,0-16-102,-13 9 779,0-13-790,-15 13 146,-2-17-28,-3 13 107,-1-18-163,-3 28-11,0-1 1770,0 17-1837,-1 3 16,-3 5-100,-4 6-23,-1 3-11,-2 7 5,0 4-5,1 2 0,-1 3 0,3 3-11,1 2 6,3 0-63,2 29-44,4-19-3509,2 20 3201,4-26-387,4 0-585,2-1-1308,3-1 2133,6 2 0,-11-16 1,1 0-1</inkml:trace>
  <inkml:trace contextRef="#ctx0" brushRef="#br1" timeOffset="88173">14753 14478 26486,'-17'58'-6,"3"-2"-33,10-11-5722,1 3 5565,1 4-236,0 3 614,1 1-2518,2-15 1,1 0 2335,1-7 0,1-1 0,1 24 0,1-29 0</inkml:trace>
  <inkml:trace contextRef="#ctx0" brushRef="#br1" timeOffset="88383">14414 14793 19509,'55'-12'-79,"-1"-1"1,-1 2 0,-5 2-130,12 8-864,0-1 0,2 0-371,-24 0 1,1 1-3134,20-1 0,-4-1 4576,-9 0 0,-23 1 0,-9 1 0</inkml:trace>
  <inkml:trace contextRef="#ctx0" brushRef="#br1" timeOffset="88576">15602 14473 20520,'-1'-6'3630,"-1"1"-2034,2 5-1573,-8 64-1226,6-33 1180,-1 18 1,0 1-90,5-11-3730,1 10 3075,-1-15-767,-2-3-587,0 1-4225,-1-3-1596,-1-3 7942,0-6 0,0-10 0,1-5 0</inkml:trace>
  <inkml:trace contextRef="#ctx0" brushRef="#br1" timeOffset="88877">15425 14805 10455,'-5'-2'7981,"0"0"-2402,5 2-5562,-47-29 5,43 20 446,-31-22-456,57 28 234,5-1-235,24 0-11,-9 1 5,17-1-2,-26 1 0,-1 0 183,16-2-186,15-3 12,-23 1 4,-4-1 1,-4 1 0,-3-2 11,-5 1 22,-4 1 124,-1-1-73,-8 4-23,-1 0-27,-8 3-147,-1 1 490,-2 3-904,0 0-6760,-3 7-2437,2-3 9707,-2 2 0,4-7 0,-1 0 0</inkml:trace>
  <inkml:trace contextRef="#ctx0" brushRef="#br1" timeOffset="89315">17368 14549 20366,'12'-43'513,"-1"0"1,1 3-1,-5 11-277,-7 24 1375,0 3-1549,0 2 521,-1 4-555,-2 4 289,-1 5-256,-6 18-27,3-3-515,-3 13 481,5-5 11,-2 24-22,3-13 5,1-15 1,1 0-57,-2 12-50,3 0-124,0-1-690,1-1 148,0-1-426,3-3-740,2-3-1484,4-6 3428,2-3 0,-4-13 0,-1-3 0</inkml:trace>
  <inkml:trace contextRef="#ctx0" brushRef="#br1" timeOffset="89608">17004 14818 18666,'52'-18'54,"1"1"1,-4 0-1,-4 4 1363,5 8-1384,3 0 12,1-1-17,4 0-5,-2 1 30,-9-1 0,0-1 9,8 1-18,-15 0 1,-2 0 45,-10 1 1386,-7 1-1313,-6 1 804,-6 1-793,-5 1 2068,-2 1-1990,-1 0 697,-5 2-955,0 0-11,-3 3-44,1-1-51,1 2-151,0 0-297,0 1-606,3 0-2032,0-1 2350,2 2 0,0-5 0,0 1 0</inkml:trace>
  <inkml:trace contextRef="#ctx0" brushRef="#br1" timeOffset="90064">19287 14627 15140,'-7'-52'601,"-1"-1"0,2 6 1,0 9 2327,3 19-2582,0 6 1314,1 5-1504,-1 2 787,2 4-883,0 1 3337,0 6-3398,1 4 0,-1 8 0,1 5 5,0 7 7,0 4-7,0 28-39,-1-27 1,0 2-1722,0 0 0,1 0 1604,-2-1 0,0-1-790,0 0 0,0-1-3904,-1 18-3366,0 9 8160,3-27 1,0-16 0,0-8 0</inkml:trace>
  <inkml:trace contextRef="#ctx0" brushRef="#br1" timeOffset="90281">18923 14838 17977,'-7'-3'4207,"1"1"-3182,6 2 1356,0 0-6588,27-52 4224,0 37-12,-1-14 1,3 3 616,22 22-647,-11 1 0,3 0-65,4 1 0,1 0-462,1-1 0,-1 2 319,-1-1 1,-2 2-714,16 0 629,-8 0 1,-2 0 0,-8 0 0,-7 0 0,0 0 0</inkml:trace>
  <inkml:trace contextRef="#ctx0" brushRef="#br1" timeOffset="90498">20224 14377 26570,'-24'11'56,"6"3"-51,18 10 6,0 2 29,3 30-136,0-5-32,1 12-130,-3-16-252,-1-15-2273,-3 10-1917,-1-11-5131,-3 4 9789,1-17 0,3-9 1,1-4-1</inkml:trace>
  <inkml:trace contextRef="#ctx0" brushRef="#br1" timeOffset="90708">19924 14736 17871,'-5'-3'4711,"1"1"-1261,4 2-3422,34-47-17,-7 34 0,11-14 1,2 3-1991,9 20 1976,-16 1 1,-1 0-15,14 0-33,0 0-57,0 0-184,2 1-376,-3 1-845,-1 1-3322,-2 0 4834,0 0 0,-20 0 0,-2 0 0</inkml:trace>
  <inkml:trace contextRef="#ctx0" brushRef="#br1" timeOffset="91178">21546 14417 23553,'-43'-23'121,"0"0"1,3 1-1,5 6-25,7 11 1127,2 1-1156,-2 2-3506,2 2 3501,0 4 774,0 3-730,-26 21-66,17-5-570,8-5 0,1 2 552,0 6 1,3 2-1,4 0-22,4 1-5,5-1 2580,4 0-2637,8 8-5,17-3 50,3-1-11,13-11 6,-5-13-1,2-4 161,-1-3-154,-1-4 21,-2-3 2306,-3-5-2227,8-14-3386,-12 3 3408,6-12 40,-13 6-821,-2-4 855,-1 0 16,-1-1 252,2-11-40,-1 6-256,-1 2-140,-4 13-12,-4 15 0,0 2 2986,-2 4-2986,1 1 1226,-1 5-1226,0 3 0,0 7 0,4 30 0,-1-12-1222,4 24 1222,-1-20 0,0 1-417,2 1 417,-1 0 0,1-1 0,1-2 0,-1-2 0,-1-3-3047,-1 9-6784,-3-14 9650,0 4 1,-3-20-1,0-5 1</inkml:trace>
  <inkml:trace contextRef="#ctx0" brushRef="#br1" timeOffset="105817">14478 15997 21999,'-4'-18'264,"-2"4"-236,-5 17-6,-3-1-5,-4 2 0,-4-1 11,-18 4 5,-10 0-10,-1 0-7,0-1 12,16-3 6,2 1 22,2-3-208,4 0 270,5-1 0,5 0-23,6 0-11,6 0-11,2 0 498,3 0-549,0 5 275,-2 9-269,0 4 45,-9 20-34,1-10-11,-7 12-1034,4-10 1012,0 0-378,1 0 372,2 0 11,2-2-5,1 8-1,4-10-17,0 4 34,3-14-5,0-1 6,0-5-7,0-2 29,0-3 1047,0-2 11,0-3-460,4-1-486,0-3-73,7-4-28,-1-4-2,5-2-37,3-2 5,2 0-5,2 0 16,12-4-405,-5 7 383,8-2-11,-10 9 23,0 3-29,0 2 0,-1 3 6,-1 4-11,11 10 0,-9 0-11,17 20-57,-8 10 34,-8-7 17,-6 7-56,-22-10 28,-8-8 0,-6 10-28,-6-10-11,-4-2-14,-3-1-20,-4-2-5,-2-2-253,-17 5 130,13-9-1723,-12 1 1655,18-12-111,3-4-231,3-3-353,4-4-637,4-4-2163,4-7 3820,3-5 0,5 9 0,2 0 0</inkml:trace>
  <inkml:trace contextRef="#ctx0" brushRef="#br1" timeOffset="106149">14420 15957 24430,'27'-9'190,"1"1"-128,-9 4-17,2 0-6,1-1 6,0 0-1,1 1 7,-1 0-12,-2 0-17,0 0 1,-4 1-12,0 1 6,-3-1 5,-2 2-22,-2 0-45,0 0-11,-5 1 0,-1 0-168,-3 0-56,0 2-1534,1 4-897,-1 2-6469,1 0 9180,-1-2 0,0-3 0,0-1 0</inkml:trace>
  <inkml:trace contextRef="#ctx0" brushRef="#br1" timeOffset="107052">16070 15959 14579,'8'35'110,"1"-1"0,-1-2 1,-2-1 2049,0 20-2193,0 7-1482,2 0 1325,-1-3 938,-1-18-1835,-2-3 1,0 0-790,1 8 17,3 17-1216,-6-35-3909,0-5 6984,-2-5 0,1-7 0,-1-3 0</inkml:trace>
  <inkml:trace contextRef="#ctx0" brushRef="#br1" timeOffset="107357">15910 16360 23271,'-15'-34'240,"9"6"-161,33 25 16,4-1 95,24-1-819,-12 1 736,16 0-684,-19 2 661,-1 0 0,-1 0 6,-2-1-6,-3 1-2917,-4-1 2934,-4 1 22,-5-1 163,0-1 224,-8 2-207,1-1 410,-10 3-629,-1 0 2831,-2 0-4712,-4 2-3721,0 2-4032,-4 2 9550,3 0 0,2-4 0,0 0 0</inkml:trace>
  <inkml:trace contextRef="#ctx0" brushRef="#br0" timeOffset="112924">13348 15248 10132,'-32'7'476,"0"-1"0,-19 8 1630,50-10-1199,7 4 206,1-4-788,8 3 259,4-3-427,4-1-45,6 0 1169,6-1-1141,25-2-792,-11 1 680,-16-1 0,2-1 39,0 0 1,0 0-1,17-1-583,-19 1 0,-2-1 594,7-1 23,-6 1 67,-7-1 516,-3 0-231,-11 1 236,-2 0-515,-13 2 466,-3 0-629,-9-1 1190,-2 1-1195,-6 0 5,-5 0-11,-3 0 11,-4 0 6,-2 0-12,-1 0-708,0 0 720,-1 0 0,0 0 17,0 0-6,2 0 22,2 0 12,3 0 178,-14 0-77,16 0-102,-4 0-33,23 0-39,9 0-50,1 0 66,2 1 748,6 1-708,2 1-6,9 1-22,2-1 6,7 0-12,6 0 0,23-1-11,-10 1-1170,18-1 1176,-17 0-6,0 0 6,-2 0-545,-3-1 528,-5 0 0,-7 1 11,-6-1 45,-6 0 0,-10 0 1072,-1 0-1123,-7-1 574,-8 0-573,-1 0-12,-11 0 11,-2 0 6,-4 0 0,-3 0 6,-4 0-478,-2 0 467,-4 0-1,-3 0-1139,-3 1 1157,-2 0-1,0 1 0,-1 0 0,3 0 6,2 0-6,5 0 6,5 0-11,5 2-34,0 0-45,10 0 45,3 0 22,11 0 446,7-2-406,3 0 16,7-1-27,5 0-1,7-1-11,5-1-5,6 0 716,4-2-711,3 0 6,5-2 0,0 0 5,2 0 6,-1 0-6,-1-1-2848,-3 1 2860,-4 0-1,-5 1-738,2-1 913,-16 2 365,-1 0-293,-16 2-73,-3 0-106,-5 1-67,-4-1 2625,-7 1-2631,-5-1 5,-6 1 1,-4 0 1252,-2 0-1247,-3 0-11,1 0-3358,-19 0 3330,23 1-40,-14 0-66,32 1-101,2 0-219,7-1-650,1 1-2525,2 2 3601,-1 2 0,1-2 0,0 0 0</inkml:trace>
  <inkml:trace contextRef="#ctx0" brushRef="#br0" timeOffset="136708">17935 15809 20828,'-45'-29'467,"0"0"0,3 2 0,9 9-260,19 16-16,0 2-1,-2 0 168,-7 0-167,6 2 5,-5 1-11,9 0 139,-4 0-189,8-1-12,-1 0-22,6-1-28,2 0 335,1-1-206,8 0-90,1 0-17,8 0-16,0 1-12,3-1-11,3 2 0,1 0-11,0 0-6,-1 1 1,0 0-12,-2 2 0,-1 0-6,1 1 6,0 0-6,0 1 6,1 0-16,1 2-1,2-1 6,-1 3-12,1 0 18,7 10-12,-8-2 0,3 8-28,-12-3 34,-4 3-28,-3 3 44,-4 19-566,-5-10 555,-2 15-806,-5-15 789,1 1-22,-1 1 12,2 0-6,0-2-6,2 0-6,1 0-55,1-1-28,0-2-57,2 0-90,1-4-183,0-1-259,0-2-1800,1-3 853,2-2-8189,2 1 9614,-1-10 0,-1-2 1,-2-10-1</inkml:trace>
  <inkml:trace contextRef="#ctx0" brushRef="#br0" timeOffset="137007">17653 16296 21502,'48'-18'170,"0"0"0,-3 1 0,-6 4 596,-6 11-631,2 0 106,14 0-135,-11 0-1967,9 1 1973,-18 0-187,-2 1 170,-4 0-305,-3-1 288,-3 1 12,0 0-90,-7 0 1474,-1 0-1502,-7 0 786,0 0-960,-1 2 536,0 1-1398,2 2-1569,-2-1 2633,1 2 0,-1-4 0,0 1 0</inkml:trace>
  <inkml:trace contextRef="#ctx0" brushRef="#br0" timeOffset="139561">19508 16102 19488,'45'-21'-21,"0"-1"0,1 1 0,10-8 0,-3 8-320,-19 17 1,-2 4 88,18-1-91,0 1-105,-2 0-145,-3 1-141,-6 3-90,-6 1-487,-8 3 68,-8-1 326,-7 1 300,-7 2 494,-10 0 140,-7 2 50,-10 0 34,-8 2 22,-8 0-30,-7 0 98,-5 1-729,-4 1 863,-2 0 123,-1 0 79,3-1 10,3 0-22,5-1-123,8-1-3125,8 0 2913,8-3 50,5 2 22,10-5 258,3 1 396,8-6-166,3 0 866,14-1-1377,2-1-83,14-2-62,0-2-17,5-2-321,-8 1 1,2 0 304,18-5-29,-16 4 0,-2-1 23,15-4 6,-1-1 2,-17 1 0,0 0 9,14-6 10,8-7 46,-24 6 39,-6 0 39,-5 0 11,-6 0 146,-6-8-230,-7 7-17,-4-5 6,-6 9 12,-3 0 49,-1 0 41,-1 1 55,1 1 44,3 1 12,2 2-23,3 2-50,2 1-39,2 1 3054,3 2-3110,-1 0 1029,1 0-1085,0 3 0,0-1-107,-1 7 12,1 0 5,0 11-17,0 5-10,0 37-7,0-18 6,1 21-156,2-4 61,0-21-56,2 18-73,-2-27-112,1-2-207,1-1-432,2-1-676,1-1-2108,2-1-4945,-1-2 7873,1-4 0,-6-8 0,-1-3 0</inkml:trace>
  <inkml:trace contextRef="#ctx0" brushRef="#br0" timeOffset="140012">20919 15956 19753,'-2'-7'4050,"1"2"-3642,1 5 68,0 0-476,-7-18-22,5 25-56,-1 5-12,8 22-59,1 0 1,-1 1-394,2 9 139,0 18-1571,-5-19 848,-1 2-655,-2-2-1193,-3-2-2577,-2-2-105,0-8 4936,0-6 0,3-13 0,2-6 0</inkml:trace>
  <inkml:trace contextRef="#ctx0" brushRef="#br0" timeOffset="140452">21248 15959 16157,'0'-9'4296,"0"2"-3456,0 7-235,0 0-156,-3-68-2674,5 42 2351,-3-13 0,2 1-2060,6 20 2080,1 4-1886,1 2 1802,1 2-12,4 2-27,2 3 5,3 2-17,4 1-5,3 3 5,3 3-17,18 10-22,5 11 133,-12 1 0,-1 2-133,-13-8 0,-2 1-3,2 7 1,-4-1-26,-10 6 1869,-10 15-1841,-11-11 2911,-10 11-2900,-23-6 23,8-14-260,5-6 0,-1-2 260,-1 1-1879,-6 3 1884,16-10-5,4-1 78,4-2-23,1 2-16,6-7 213,1 1 713,10-5-686,2 0 3483,17 0-3656,-1-1-17,12 0 6,-2-1 100,26 0-715,-10-1 559,-15 1 0,1-1 33,18-3-5,3 1-1242,-1-2 1203,-1-1-12,-2 0-721,-6 1 699,-6-1 11,-9 1-39,-2 0-2857,-18 2 2885,-7 2 0,-16 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07T14:07:40.298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2290 1183 32767,'-24'-45'-1883,"-1"0"0,2 3 0,2 12-271,6 28 4334,-3 4-273,-4 3-161,-3 5-179,-3 6-1366,-12 10 1,-3 5-202,14-5 0,0 0 0,-14 9 0,3 0 0,1 13 0,22-16 0,5-1 0,7-4 0,5-1 0,16 2-1013,3-11 1646,11 1-2360,-1-12 631,1-2 504,3-3 362,0-5 544,-3 0 478,-3-5 805,-1-5-275,-8-2-1322,-4 1 0,-12-2 0,-9 8 0,-5 0-783,-6 6-384,-5 1 276,-36 12-46,5 6 438,15-3 0,-1 3 275,11 2 0,2 0 587,-12 11 398,12 1-253,15-9-524,6 8-160,6-6-269,7 5-283,8-12-639,27 4 164,0-8-498,-11-6 0,2-1 144,25-2 899,-27-2 1,3-1-70,17-1 0,1-2 330,-12 0 1,0-1-343,13-1 0,0-2-161,-16-1 0,-3 0-283,1-1 1,-1-2 575,-2 0 0,-1-1 515,26-14-15,-25 5 0,-1-1 1177,11-13-372,-19 12 0,-3 0 959,0-11-17,-5 1-165,-5 0 1356,-2 2-928,-1-7-3758,-4 13 2358,-1-4 1386,-5 11-1886,0 7-9,-2-1-77,0 9-38,0 1-66,-1 1 3339,1 3-3342,0 1 148,-1 5 64,-1 6 153,-6 14-175,2-2 0,-2 11-5,2-8-18,1 4-44,-2 2-471,-1 2 1,-1 1-2084,-5 13 1937,4-10 1,-1-2-1003,-4 5-438,2-6 718,0-6 639,4-8 509,3-9 662,1-20-1,6-5 163,0-17 128,4-2-1518,1-4 1619,2-5-5,1-4-448,1 0 330,0-2-79,2 4-49,0 4-276,-1 6 196,-1 5-66,0 7-68,-3 5-100,0 5 2867,1 3-3092,-1 3-5,3 5 1026,2 3-1020,4 5 383,4 4-411,5 4-214,17 15-766,10 9 36,-23-21 0,1 1-4,0 0 1,-1 0-1882,10 12 23,-1 2-7003,-3-2 9412,-6-5 1,-11-14 0,-6-6 0</inkml:trace>
  <inkml:trace contextRef="#ctx0" brushRef="#br0" timeOffset="258">1607 2108 22635,'58'-3'190,"0"0"0,-3 0 1,0-2-93,5-7 0,-1-2-2617,-11 3 1,0 1 2523,-6 0 1,3 0 0,-3 1-4,6-1 1,-1 0-11,-1 0 0,3 0-41,-3 1 1,3 1-1,-3-1-63,8 0 0,-1 0-81,-6 2 1,1 0 0,-2 1-422,1 0 1,-1 1 613,0 1 0,3 0 0,-7 0 0,19-1 0,-19 2 0,0 0 0</inkml:trace>
  <inkml:trace contextRef="#ctx0" brushRef="#br0" timeOffset="553">3494 1364 32767,'41'-9'-130,"-1"1"-253,-10 3-297,3 1-745,3-1-2257,5 0-5527,-4 0 8917,-3 1 0,-17 2 1,-7 1-1</inkml:trace>
  <inkml:trace contextRef="#ctx0" brushRef="#br0" timeOffset="1041">4269 1071 21479,'-28'-44'-802,"0"1"1,1 4-1,10 7 1617,23 13-1007,1 5 137,9-3 76,2 7-253,4 1 66,4 1 597,2 2-437,3 2 6,2 2-125,18 4-41,-11 3 278,11 4-112,-16 4-6,-1 2-5,-2 2-45,10 14 1898,-6 6-1886,-4 2-1,-13-1 17,-15-11 17,-5-3 821,-5-2-770,-16 4-18,1-8 6,-12 3 402,5-10-385,-2-2 11,-2-3 17,0-2 1066,1-2-1038,2-1 33,2-3 23,4-2 28,3-2 993,3-7-931,7-1-169,3 0 34,13-1-73,0 7 23,16-3-40,-6 7-10,10 1-1,-4 3-11,4 4 0,2 1 0,5 6-17,20 7 11,-9-1 6,-14-6 0,0 1-11,12 6 0,-2 0-1033,-5 2 977,-7-1-395,-9 1 395,-9 1-34,-11 1-56,-10 2-90,-9 0-100,-9 0-202,-6-3-251,-7-3 2,-4-3-4118,11-7 1,1 0 3353,-12 0 1,0 0 0,33-7 0</inkml:trace>
  <inkml:trace contextRef="#ctx0" brushRef="#br0" timeOffset="1685">6487 2272 29020,'5'1'3747,"-2"-1"-4639,-3 0 1145,58-66-76,-38 38 54,14-12 0,-2-1-231,-18 11 0,3-6 0,1-4 0,0-2 0,0 0-35,4-10 0,-1 0-79,-2 6 1,-2 0-132,-1-5 1,0 1-42,-4 12 1,-1-1-77,3-11 0,-2-1-99,-1 4 1,-3 0 127,-3 3 0,0 1-10,0 0 0,-1 3-343,-6-23-142,-4 30-20,-3 6-83,-3 6 208,-1 6 306,-1 5 154,-1 6 3110,-10 15-2618,6 2-2748,-17 32 2819,15-7-127,7-11 0,0 5-408,-2 22 0,2 3 315,6-18 0,0 0-69,1 2 1,-1 4-1,3-1-92,3 13 1,4-1-483,4 5 0,3 0 269,-1-1 1,1-1 4,4-5 1,3-3-266,3-8 1,3-3-26,3-2 0,3-1 173,-1-1 1,1-2-245,1-6 1,0-3-2250,2-4 0,0-4-6932,11 7 9769,9-1 0,-35-17 0,-6-3 0</inkml:trace>
  <inkml:trace contextRef="#ctx0" brushRef="#br0" timeOffset="2244">7323 2036 20957,'-1'-5'2961,"0"2"718,1 3-2769,-36-38-1126,30 29-79,-15-31-3346,38 38 4148,12-2-1092,-2-2 1262,3 0-7,13-10-460,-10 3 889,6-6 115,-15 3 298,0-10-944,-9 6-177,-1-14-293,-10 15-182,-5-3-357,-3 11 2092,-5 2-2524,-3 1 1284,-3 3-819,-3 2 426,-1 2 286,-2 3 363,-1 1 139,-10 9-806,8 0 0,-7 7 0,6 8 0,7-3 0,-3 12 0,12-8 0,3 2 0,3 1 0,3 0-897,13 8-465,2-9 328,15 4 368,2-13-2664,9-5 3466,8-4 273,8-5-620,-26-5 0,2-1 641,18-3 1,1-2 208,-13 0 0,2-2-203,2-3 0,4-3 0,-5 0-693,-5-1 1,-2-2 709,10-5 1,-2-1 209,7-15-1423,-7-4 1223,-6-5 309,-6-2-1122,-5-6-211,-4-3-209,-4-4 312,-11 30 0,-1-3-13,0-12 0,-2-3 284,-1 0 1,-3-1-437,-3-8 1,-2 2 48,0 14 0,-2 5-229,-13-20 42,4 30 1826,-11-1-1522,13 14 2587,-7 0-2274,15 13 418,0 6 1366,-1 15-1628,1 3 346,-1 15-365,3 0-82,1 6-37,1 8-73,1 6-13,1-27 1,0 1 27,0 0 0,0 3 179,0 17 1,0 2-684,0-13 1,0 0 647,0 13 0,0-2-28,0-16 0,1-3-19,1-1 0,1-1-91,5 26-82,7-8-195,-2-20 0,3-1-671,10 10-231,12 4-1226,-8-24-7248,9-7 8698,-13-7 1,-2-4 0,-18-1 0</inkml:trace>
  <inkml:trace contextRef="#ctx0" brushRef="#br0" timeOffset="2409">8116 1724 18294,'-45'-5'1087,"0"1"1,4 0-1,9 0 2489,23 0-3328,3 1 1098,4 0-2027,4-1 1669,3 0-420,32-3 62,-9 2 2045,26-1-2589,-16 4-107,5 2-386,4-1 588,-6 1 0,-1 0 1,-4 0-1,19 0 1</inkml:trace>
  <inkml:trace contextRef="#ctx0" brushRef="#br0" timeOffset="2986">9743 1773 19589,'7'-54'308,"0"-1"0,-2 6 0,-4 7-412,-10 13-82,-8 5 631,-6 3-283,-4 3 914,-4 5-838,-2 4-234,-3 5 301,0 3-44,0 6 392,1 3 805,-12 16-1068,13-2-109,-7 11-100,11 8-174,10-8 175,-2 25 53,15-25-268,2 10-90,9-15-235,4-2-76,7-3 173,5-3 336,5-3 1057,5-4-872,33-8 407,-22-7-195,-2-5 0,0-4 941,6-17 45,-1-1-196,-9-3-598,-16 8-664,-4-1 0,-2-10 0,-7 9 0,0-6 0,-6 14 0,1 4 0,-2 3-394,0 2-556,-1 2 348,-1 3-56,1 1 477,0 2 334,0 2 1415,1 3-1394,0 5 71,0 4 11,0 5-3215,1 15 3169,0-4-2083,3 12 1324,2-9-1713,2 3 1447,3 2-259,2 1-1810,12 16-633,-3-15 3473,12 14 0,-20-34 1,1-2-1</inkml:trace>
  <inkml:trace contextRef="#ctx0" brushRef="#br0" timeOffset="3295">10528 1603 32767,'42'-22'0,"-8"8"0,1 3 0,23 1 0,-18 3 0,-1 2 0,20-1 0,1 2 0,1 3 0,-15 1 0,-1 1 0,-4-1 0,17 2 0</inkml:trace>
  <inkml:trace contextRef="#ctx0" brushRef="#br0" timeOffset="3476">10704 1903 32767,'47'-27'0,"0"-1"0,-3 3 0,-1 6 0,-7 14 0,-2 4-6500,18-3 6488,-18 2 0,-4-1 1,-8 1-1,-9 1 1</inkml:trace>
  <inkml:trace contextRef="#ctx0" brushRef="#br0" timeOffset="4075">12418 1295 29616,'-47'-10'-125,"1"1"1,3 0 0,6 2 57,6 7 652,-12 2 592,12 1-1787,-19 4 183,22-2 1239,-7 3-1314,1-3-211,9-1-54,-6 0-228,12-2 322,1 0 394,3-1-73,1 0 2287,-2 2-2847,5-2 453,-1 2-284,5 0 2,0 1 3445,1 1-3419,0 1 12,0 1-1,-1 2 487,-2 5 30,-2 5 232,0 0 22,-1 2 29,1-1-52,3-4-32,-1 7 16,4-8-6,2 3 6,0-1 11,0 2-5,0 0 55,-2 8-27,1-5 31,-2 4 15,2-8 116,0-2-1,0-2 20,0-1-9,2-3-47,0-2-3,1-1-62,1-3 2,-1-1 586,1-2-703,3-3 297,2-1-49,2-2 34,3-2 357,0 0-25,3-2 57,1-1-111,1-1 101,2 0-644,0-1-24,0 2 0,8-2 0,-5 3 0,6 0 0,9 6 0,-10 4 0,6 6 0,0 2 0,2 4 0,20 12 0,-9 1 0,-13-4 0,5 9 0,-20-7 0,-6-1-2,-5 1-699,-11 7 547,-3-9-52,-8 6-3173,-14-8 3636,4-6-186,-30 5-350,4-11 517,-2-1-1114,6-4-3181,19-3-4051,6-2 7720,6 0 1,10 0 0,3 1 0</inkml:trace>
  <inkml:trace contextRef="#ctx0" brushRef="#br0" timeOffset="4310">12283 1251 32767,'1'-8'-2103,"0"2"1192,-1 6 2509,0 0-1737,31-26-164,-17 19 248,24-19-73,-24 25-1163,0 1 1692,1 0-541,-1 2-783,0 1-757,1 3-3352,-1 1 4898,3 3 1,-8-4-1,0 0 1</inkml:trace>
  <inkml:trace contextRef="#ctx0" brushRef="#br0" timeOffset="4558">12938 1449 32767,'-6'-48'-2180,"0"10"1063,6 38 424,-1 0 28,1 6-2312,-1 7-2782,1 3 5723,0 6 0,0-13 0,0 0 0</inkml:trace>
  <inkml:trace contextRef="#ctx0" brushRef="#br0" timeOffset="4734">12909 1972 26677,'2'47'-479,"-1"-1"1,-1-2-1,-1-4 14,-8 3 245,-5 1-1248,-4 5 532,-6-1-1710,-5 1-7185,-1-4 9355,3-8 1,12-18 0,6-8 0</inkml:trace>
  <inkml:trace contextRef="#ctx0" brushRef="#br0" timeOffset="6184">6795 4075 22907,'38'-13'1780,"-5"-2"-1494,-13-11-180,-4 5 40,13-21-96,-11 15-10,4-11-7,-6 8-5,0-4-10,1-5 4,1-5-2299,1-7 2288,2-5-3,-6 10 1,0-1-784,-3 9 0,-1 0 780,5-12 1,-2-1-6,-3 15 0,-2 2-3,0 1 0,0-1-92,2-8 0,-2 1 118,3-16-7,-5 24 1,-2 3 17,-2 0 176,-3 4-68,-1 13 788,-2 2-874,-2 12 1942,-3 6-1736,-3 6-17,-4 10-13,-6 8-135,-2 7 22,-4 9 34,0 5-1930,2 6 1761,12-28 1,2 0-28,0 2 1,1 1-634,-1 14 0,1 1 633,4-12 1,0 1-984,1 9 1,0-1 844,4 13-8,5-4-86,4-5 73,7-4-14,4-2-11,4-3 12,-6-15 1,4 1-262,25 17 206,1-4 262,0-14-307,-13-16 6,0-4 936,1-4-733,-2-7 116,0-5 1960,-1-8-1897,-2-3 3,-1-6-10,-3-1-17,-1-2 78,6-16-34,-9 13 4,4-10 7,-10 19 45,-5 3 14,-2 4 155,-5 4-172,-2 4 2586,-5 2-2610,-8 4 6,0 1-68,-6 2-22,3 5-24,-2 1 2,2 4-1,-1 1-28,2 2 712,3 0-708,3-1-18,4 0 44,1 0 22,6-2 0,2 0 12,5-2 16,5-1-27,4-3 4,4-2 1,5-1-3,2-6 0,1-1-25,11-3-445,-9-1 1,-1-1 461,2-5 50,7-15-45,-13 5 6,3-12-6,-17 10-6,-5-1 7,-5 2 5,-7-5-23,-6 11 6,-6 0 0,-4 12 0,-4 6-5,-3 1 5,-2 6 17,-10 8-29,10 2-4,-6 10-12,14-3 11,-2 17-3107,8-6 3107,-3 10-11,9-9-131,1 12 131,3-8 0,3 8 6,5-14 576,4-1-588,4-2 26,5-2-20,6-3-17,3-2 17,5-2 0,4-3 1828,4-4-1806,4-2-16,4-5-2712,4-1 2711,-14-8 1,1-1-6,22-6-244,-22 0 0,-1-2 250,13-10-12,-5-4 6,-4-3 5,-18 6 1,-1-1 0,9-19-3,-13 15 0,-2-2 8,3-20 0,-2-4 23,-2-5-29,-8 31 1,-1-2 5,2-13 0,-1 1-3,-2 11 1,0 0 5,-1-8 0,0 1 20,-1-7 10,-3 6-10,-1 6 16,-3 7-10,0 7-1,-3 5-6,0 6 915,2 5-920,-1 2 3097,-4 12-3114,0 3-6,-6 13 306,0 3-339,0 7 23,-2 7-1,2 5 0,1 5 18,2 3-18,6-12 0,1 0 0,2-10 1,1 0 8,1 21 0,2 0-26,5 3 6,0-21 1,2-2-79,8 9-213,16 11 44,-4-15-83,12 10-919,7-10 45,-10-12-1042,11 3-3349,-18-17-4219,-4-5 9235,-6-5 1,-9-2 0,-6-1 0</inkml:trace>
  <inkml:trace contextRef="#ctx0" brushRef="#br0" timeOffset="6376">8480 3638 9679,'-46'-7'974,"-1"0"1,5 1 0,8 0 1974,17 2-2350,5 1 1314,6 1-1588,2 0 725,6 0-978,4-1 3261,8-2-3311,7-1 12,29-4-37,-18 4 0,3 0-1541,0 0 1,2 0 1509,2-1 1,-1 1-124,20-2-470,2-1 72,0 1-1235,-15 2 1,0 0-1118,-11 1 1,1 0 2906,16-2 0,-4 0 0,-10 2 0,-2-1 0</inkml:trace>
  <inkml:trace contextRef="#ctx0" brushRef="#br0" timeOffset="6849">9563 3111 20118,'-40'33'151,"9"0"-1704,30-3 1598,1 3-402,1 3 396,1 2 1037,2 3-1042,-2 3-12,0 0-5,-1 2 16,-4-1 565,-1 1-587,-3-3 2162,-2-2-2162,-1-5 12,-1-4-6,1-5 3215,0-5-3165,0-1 44,4-8 40,1-3 786,4-7-735,1-4-74,0-3 18,0-12-3476,0 1 3391,0-10-370,2-8 349,2 7-4,5-5 0,1 0-13,4 0-6,9-17 5,0 22-28,-5 9 12,9-1-2133,-4 9 2127,3 3 2020,4 3-2014,4 1-6,1 5-6,1 2 0,18 12 6,-14-1 0,12 8-5,-7 6 84,-14-7-85,4 9 6,-19-12-11,-5 0-16,-5 8 27,-6-8 11,-6 6 3148,-6-9-3153,-33 9-17,10-11-1132,-24 5 1138,18-15-29,-3-2-5,-2-1-297,-3-1 151,1-3-117,2-3-930,-10-7-2873,20 1-533,-2-7 4638,25 3 0,8 7 0,3-1 0</inkml:trace>
  <inkml:trace contextRef="#ctx0" brushRef="#br0" timeOffset="7082">10563 3438 21763,'-4'-2'2034,"0"1"-981,4 1-1238,76-27-5734,-33 18 5625,10-6 0,1 1-602,4 12 229,-2 2-1506,-2 0 2173,-17 4 0,-3 1 0,-2-3 0,9 7 0</inkml:trace>
  <inkml:trace contextRef="#ctx0" brushRef="#br0" timeOffset="7249">10611 3703 24676,'43'-15'-334,"0"-1"0,0 0 0,6 0 0,1 2 1,-5 3-1456,-5 5 0,-2 2-435,7 0 0,-4 1-7191,-5 1 8902,-8 1 0,-13 1 0,-8 0 0</inkml:trace>
  <inkml:trace contextRef="#ctx0" brushRef="#br0" timeOffset="8084">12120 3445 16907,'0'-49'590,"-1"1"0,1 3 0,-2 8-3969,-6 16 3692,-2 1-38,-4 4 1475,-2 2-1084,-26 3-498,12 8-14,-1 6 0,-1 4 687,-2 9-723,-12 14-42,11 0-4,1 7-10,-2 4-12,3 5-16,1 3 0,3 1-18,3 0 476,5-1-487,3 0 1,11-17 0,1-1-164,-2 16 150,8-10 0,3-1 2,7 3 0,11 10-5,5-19 17,6-1-1992,8-3 1975,4-4 0,-9-11 0,5-3-614,2-2 1,1-2 624,1-1 0,-2-3 298,-1-2 0,-4-3-309,10-8 22,-7-3 17,-6 0 12,-10-2 97,-7 0-36,-9-8 1897,-9 6-1959,-10-6-17,-8 10 6,-7 0-5,-5 3 2909,-4 0-2898,-4 4-1,-2 2 948,-2 3-942,0 2-11,1 2 17,-14 8-40,17 0-5,-8 6 6,20-2-6,5 1-6,2 1-5,5 2-28,3 0-168,3 8-544,9 3-133,6-1-814,12-2-2054,8-10 2946,10 1 0,-15-8 0,0 0 0</inkml:trace>
  <inkml:trace contextRef="#ctx0" brushRef="#br0" timeOffset="8292">12901 3564 25309,'-39'-40'-482,"7"12"-122,31 44-4023,6 13 4627,1 1 0,0-6 0,-1-8 0</inkml:trace>
  <inkml:trace contextRef="#ctx0" brushRef="#br0" timeOffset="8483">12970 3943 20851,'13'51'13,"-1"0"0,-2-3 0,-6-5 899,-21 0-1576,-5-7 0,-4 2-843,4-7 1,-2 0-3379,-8 9 1,-1-2 4538,8-12 0,3-5 1,-3 4-1,10-11 1</inkml:trace>
  <inkml:trace contextRef="#ctx0" brushRef="#br0" timeOffset="16817">5074 6095 17462,'0'3'2095,"0"-1"-1981,0-2 21,43-22-1100,-18 5 1012,6 0 1,1-4 260,-6-2 0,-2-1-229,16-16-43,-13 12 1,-1-2 24,0-6 1,-1-3-194,1-6 0,-2-3 149,2 0 0,-2-2-3,-3-2 0,-2 2-6,-6 9 1,-2 1-23,1-1 0,-1-3 27,-2 4 0,1-4 0,-1 3-8,1-5 1,-1 0 8,3-11 0,-2 1-6,-5 14 1,-1 5 8,1-14 28,-4-1-6,-3 30 1735,-2 9-1769,-4 6-10,3 9 10,-4 9 1,1 8-1147,-3 10 1152,-5 8 6,-4 9-260,1-2 0,-2 1 240,4-7 0,0 0-3,-7 16 1,1 0-12,5-13 0,0 0 523,3-3 0,0 2 0,1 1-514,1 0 1,2 1 0,0-1-856,-6 20 1,3-1 839,5-6 1,4-2-51,6-7 1,4-4-40,7 18 47,-2-24 1,4-2 693,29 10-758,-5-18 15,15-1 13,-12-19 11,0-8 34,-10-5 0,2-5 30,11-14 1,0-3 30,-7 6 1,-1-2 5,-4-2 1,1-3-1,-6 2 17,9-17-17,-15 16 0,-2 1-882,1-10 961,-3 4-985,-5 6 1052,-3 4 645,-3 8-651,-3 6 1455,-2 5-1528,-1 3 1348,-7 4-1370,-8 8-56,-4 1 33,-5 7-33,4-1 0,3 0 470,3 0-492,4-2-6,5 7 6,16 1 22,-1-6 0,14-2 3127,19-18-3127,-13-2 226,20-9-221,-21-1 1,0-2 5,-2-2-5,-2 0 16,-3-2 6,-4 1 6,-4 0 11,-4 2-3183,-5 1 3194,-3 3 12,-1 2-12,-4 1 401,-2 4-423,-5 1-12,-2 2-16,-4 2 10,-3 2 3388,-4 4-3376,-2 2 16,-3 6-3408,-2 3 3392,1 3-2279,0 4 2251,1 3-631,-6 16 631,10-7-1291,-1 10 1302,13-12-11,6-2 1314,2 0-1325,5-4 1947,15 7-1953,17-6 6,6-4 254,12-9-248,-8-10-29,5-7 0,2-4 17,-18 3 1,1-2 13,19-4 0,2-4-3,-11-1 1,1-5 21,-1 1 1,3-2 0,-2 0-9,9-4 1,0-3 3,-12 3 1,4-5 0,-2 0 0,-7 3-5,-5-1 0,-3-1 864,15-17 1,-6-1-867,-21 19 0,-4 1 16,11-29 6,-1 3 0,-12 20 0,0 1 28,4-13 11,-4-5 0,-7 26 12,-8 7-34,-3 6-12,-6 4-10,-6 5-1,-3 4 23,-6 5 903,-2 7-912,-1 8 1,1 4-26,-9 12 202,9-5 0,3 1-219,2 17-5,3 6-3,13-26 0,0 1 3,1 0 0,1 1-9,1-1 1,0 2-57,1 14 0,2 3-204,6 1 0,3 1 20,-1-1 0,5 0-1,4-2 1,5-5-88,-1-13 1,4-1-1913,14 10 0,3 0 2260,-3-8 0,0-1 0,-4-3 0,-2-3 0,6 1 0</inkml:trace>
  <inkml:trace contextRef="#ctx0" brushRef="#br0" timeOffset="17026">6688 5631 18364,'-5'-2'3388,"0"0"-234,5 2-3305,114-63-107,-62 45-638,-7-3 1,7-5 0,-6 8-567,7 16-3573,-1 2-4463,-7 0 9498,-8 0 0,-18 0 0,-9 0 0</inkml:trace>
  <inkml:trace contextRef="#ctx0" brushRef="#br0" timeOffset="17543">8771 5525 20638,'-48'-34'186,"0"0"1,4 3 0,5 12 1591,11 25-1582,-14 15-129,10-2-11,-9 11-1351,0 9 1329,11-7-23,-10 14-17,16-13 18,2 2-12,4-1-6,4-2 550,7-1-578,3 0-16,9-1-97,17 10 13,5-12-45,18 5-79,1-17-111,8-5-1110,-14-7 1,8-1 0,-4-2-1555,2 0 0,0-1 3033,8-1 0,5-1 0,-9 0 0,1-2 0,0-1 0</inkml:trace>
  <inkml:trace contextRef="#ctx0" brushRef="#br0" timeOffset="17775">9604 5420 25830,'30'-1'-330,"4"0"27,6 1-145,5 0-353,2 3-835,-13 0 1,-1 0-3616,14 5-3453,9 2 8779,-30-3 1,-13-3 0,-6-1 0</inkml:trace>
  <inkml:trace contextRef="#ctx0" brushRef="#br0" timeOffset="17969">9549 5811 18308,'-3'2'5506,"0"0"-1076,3-2-4402,9 7-17,2-5 6,10 5-17,16-9-17,-4 0-742,15-2 714,-8 0-67,2-1-72,3-1-175,1-1-442,-1-1-778,0 0-5395,-5-1 6974,2-4 0,-20 7 0,-4-1 0</inkml:trace>
  <inkml:trace contextRef="#ctx0" brushRef="#br0" timeOffset="44447">11614 5472 21047,'-7'-43'789,"-1"0"1,1 4 0,0 8-325,1 17-118,-1 3-100,2 5-102,1 3-78,0 2-44,1 6-6,0 3 16,0 8-10,-1 6 16,-2 23-22,2 14-412,2-17 1,1 2 312,3 3 1,1-1-1051,-1-6 0,2-2 995,1-2 0,2-2-221,2 12-208,3-3-1423,-2-5 1025,-2-4-503,-2-4-6038,-2 2 7505,-4-9 0,1-5 0,-2-10 0</inkml:trace>
  <inkml:trace contextRef="#ctx0" brushRef="#br0" timeOffset="44721">11306 5720 13284,'-8'-3'4760,"1"1"-3376,7 2 2974,0 0-4196,-3-24-33,23 17-11,5-19-12,28 21-5,2 1-28,1-1-1,-1 0-3391,-3-1 3370,-5 0 16,-4 1-34,-5 0 1,-4 0-17,-6 0-17,-6 1 11,-5 1-5,-5 1 5,-4 1 0,-4 0 3381,-2 1-4898,-1 0-3446,1 1 4952,2 3 0,-1-1 0,0 1 0</inkml:trace>
  <inkml:trace contextRef="#ctx0" brushRef="#br0" timeOffset="44973">12418 5346 20145,'-3'-7'2739,"0"1"-2039,3 6 1098,0 0-1730,-21 10-74,15 2 17,-15 13-3392,20 0 3376,1 4-1,2 2-44,1 2-63,1 2-77,2 1-774,0 1 527,2-1-974,3 12 318,-2-14-620,3 6-1670,-4-18 3383,-2-1 0,-2-10 0,-2-2 0</inkml:trace>
  <inkml:trace contextRef="#ctx0" brushRef="#br0" timeOffset="45187">12176 5655 18179,'-7'-3'4571,"2"0"-3154,5 3-661,0 0-672,30-48-1637,-5 35 1561,1-12 1,2 2-431,13 22 433,2 0-16,-2 1-18,0 1-44,-2 1-112,-2 1-644,14 5-163,-14-2-4945,23 5-2964,-31-7 8212,6 2 1,-24-5 0,-5 0 0</inkml:trace>
  <inkml:trace contextRef="#ctx0" brushRef="#br0" timeOffset="45632">13453 5461 15557,'0'-4'4034,"1"0"10,-1 4-3686,-28-66-229,13 46-76,-3-17 0,-2 6 48,-1 27-6,-2 3-16,-6 3 61,-21 10-73,6 0-876,14-2 0,0 1 876,-16 8-11,0 3-899,1 2 876,5 2-203,-5 10 192,18-8-16,0 7-2474,21-12 2468,5-3-6,6 0 989,6-2-972,6-2 681,5-3-686,4-3 176,3-2-177,21-1-5,-12-4 8,3-4 1,0-2 2,-2-3 6,20-7-1082,-24-8 1121,-10 1 16,3-8 69,-5-9-57,-7 7-11,4-12 162,0 0-78,-5 13 56,5-6 2849,-10 17-2821,0 4 1907,-4 5-2025,-3 4-50,-1 2-23,-2 3-39,0 6 6,0 0-6,0 9 0,0 1-11,0 3 0,6 16-16,1-6-24,7 14-94,0-9-202,3 3-782,-4-7 1,0 1-7825,8 18 4066,-8-17 0,0-2 4309,1 6 0,-7-17 0,-2-8 0</inkml:trace>
  <inkml:trace contextRef="#ctx0" brushRef="#br0" timeOffset="46509">14826 5378 20403,'-7'-42'1473,"0"0"0,0 5 0,2 8-1143,2 19-65,0 4-97,1 2-55,0 2-61,-1 1-26,0 4-10,-1 2 0,-2 7 4,-2 6 10,-4 20-27,4-6-19,-3 30-1673,8-22 1635,0 13-46,6-14-291,1 0 163,4 1-72,2-2-56,-1-1-83,2-3-61,-2-4-94,0-4-1081,0 3 398,-4-10-544,0 0-811,-4-10-7199,-4-4 9799,2-2 0,-2-2 0,2-1 1</inkml:trace>
  <inkml:trace contextRef="#ctx0" brushRef="#br0" timeOffset="46814">14586 5573 10711,'-49'-14'1178,"1"1"0,3 0 0,6 3 1797,8 3-2247,3 2 622,0 0-840,13 1-157,1 3 1158,12 0-1243,14 1 502,3 0-345,27 2-262,-8 1-23,-1-1 0,2 1 85,26 0-136,2 0 1,-5-2 525,-19-1-548,3 0-16,2-2 5,2-2-23,3 0 12,0-2 0,-14 3 0,-1-1-301,16-3 312,10-1 11,-27 2 23,-5 2-62,-8 0 112,-5 0 12,-7 2-7,-4 1 1067,-2 0-1274,-2 1 173,-4 1-576,1 0-2298,-6 4-6933,5-1 9696,0 1 0,3-3 0,1-1 0</inkml:trace>
  <inkml:trace contextRef="#ctx0" brushRef="#br0" timeOffset="47574">16079 5407 15770,'2'-48'1105,"0"1"0,-1 7 1,0 8 1818,0 9-2823,-2 18 725,-2 14-793,-1 7-10,-3 14-6,-4 18-17,0 12-940,5-28 0,1-1 920,0 2 1,1-2-77,1 15 320,1 1-453,1-2-135,3 0-146,2-3-162,3-3-163,3-2-150,2-5-2573,0-2 1771,1-6-1187,-2-3 2974,1-4 0,-6-8 0,0-3 0</inkml:trace>
  <inkml:trace contextRef="#ctx0" brushRef="#br0" timeOffset="47808">15852 5586 19259,'-23'-26'319,"11"6"-274,37 20-11,5 0-12,5 0 0,3 0-2658,4 0 2636,1 0-12,3 0 1487,1 0-1531,4 0 580,0 0-748,2 0-213,0 0-409,0 0-828,-2-1-2320,-2-1-5837,-8 0 9774,-8-1 0,-17 1 0,-6 1 0</inkml:trace>
  <inkml:trace contextRef="#ctx0" brushRef="#br0" timeOffset="48058">16973 5214 24458,'-9'48'57,"0"0"1,0-4 0,4-6-556,4-7 509,1-1 189,1 0-206,2 1-11,1-2-3205,1-1 3155,2 0-90,-1-3-64,2 0-726,3 6-1307,0-5-575,0-1-5689,-2-8 8518,-4-11 0,-2-2 0,-2-3 0</inkml:trace>
  <inkml:trace contextRef="#ctx0" brushRef="#br0" timeOffset="48296">16806 5565 15720,'-3'-1'4756,"0"-1"-948,3 2-3668,51-30 101,-16 21-191,-2-8 1,1 2 33,2 13-28,-13 0-6,0 1-22,-2 0-5,-2 1-7,-2 0-10,-2 0-12,-2 0-22,-1 0-151,2 2-45,-5 0-829,4 2-173,-6-1-1311,1 1-6459,-3-1 8996,0-1 0,-3-1 0,-1 0 0</inkml:trace>
  <inkml:trace contextRef="#ctx0" brushRef="#br0" timeOffset="48808">17883 5383 18336,'4'-4'2604,"-1"1"1956,-3 3-4448,-12-56-2246,3 39 2218,-11-42 497,4 53-525,-1 1-17,-1 3 12,-13 0-18,-5 8-5,-12 7-22,9 2-998,4 5 992,12-4 0,2 2 1536,-5 10-1542,3 4 0,3 1-393,6-2 388,10-10-17,8 18 23,3-14-1,10 10-11,14-14 45,28-3-11,-10-5 596,14-6-580,-29-11 85,11-10-29,-13 0 12,5-9-3052,-17 3 3074,-4-2-1148,-4-4 1159,-4-2 158,-3-13-136,-4 11-4,-2-7 469,-6 9-313,-3 6 2570,-2 1-2705,4 9 2108,4 8-2264,3 3-11,1 7 10,0 1-16,2 8 6,1 2-6,4 3 6,2 2-6,2 4-12,1 2 7,1 1-23,0 2-3420,-2 1 3291,1 0-2340,-1 20 1355,-5-12-1457,-1 15 2599,-5-12 0,0-21 0,-1 0 0</inkml:trace>
  <inkml:trace contextRef="#ctx0" brushRef="#br0" timeOffset="49397">18818 5193 21252,'-4'7'432,"3"-6"-399,-15 57-16,6-21 22,0 0-33,0 1-17,2-1-2888,3-1 2708,2 15 51,7-14 1481,4 13-2041,15-2-51,-1-12-296,10 8-471,-6-21-1266,-2-3 2784,1-5 0,-16-10 0,-3-2 0</inkml:trace>
  <inkml:trace contextRef="#ctx0" brushRef="#br0" timeOffset="49706">18695 5527 24301,'-25'-22'215,"-1"1"1,-10-13-137,54 34 66,19 0-4301,-3 0 4234,16 0 6,-8 0 751,3 0-782,-11 0 1,0 0 2,18 0-34,-17-1 1,-2 1 44,11-1 0,-4-1 79,4-2-46,-15 2 7,1-1 27,-18 1 40,-4 1-1,-4 1 12,-2 0 252,-1 0-868,-4-3 3066,1 3-4125,-1-3-534,3 3 0,0-1 0</inkml:trace>
  <inkml:trace contextRef="#ctx0" brushRef="#br0" timeOffset="51722">20073 5521 20604,'12'-44'864,"1"-1"0,0 1 0,4-17 0,-4 12-500,-12 28-50,-1 2-57,-1 3-33,-2 2-49,-2 3 93,-13-2-240,4 6-22,-12-1 5,4 7 0,-4 5 1,-5 1-18,-3 6 23,-20 13-775,12-1 769,-12 9-6,6 8-3140,4 4 3135,3 1-5,12-3-7,16-15 18,5 1-17,4-2-6,4-1 11,5-3-10,6 1 4,7-4 7,7 0 5,4-4-1147,5-3 1152,4-3-19,19-3 65,-13-4 2534,12-6-2534,-8-10-35,-16-1-156,5-8 190,-19 4 1659,-3-3-1664,-4 0 22,-4-1 781,-2 0-786,-4 1 27,-1 1 7,-1 3 133,-3-5-122,-1 8 259,-1 0-243,2 7-11,1 2-17,0 2-33,2 2-118,1 1 50,0 7 12,1 1-1,2 8-5,2 1 6,1 4-12,1 2-3386,0 2 3381,0 1 0,0 2-651,0 2 578,0 0-228,-1 0-103,0 1-313,1-1-443,-1 0-957,2-2-7703,6 5 7859,-4-12 1,1-2 0,-8-14 0</inkml:trace>
  <inkml:trace contextRef="#ctx0" brushRef="#br0" timeOffset="52113">20794 5461 19789,'-44'1'347,"0"0"0,3 0 1,9 0-107,20 0-3164,3 1 3086,4-1 1474,2-1-679,2 1 59,9-1-972,0 1 0,10-1-17,0 0 0,6 0-6,3 0-16,4 0 0,3 0 464,-2-1-448,0 1-5,-4-1-6,-4 1 3287,-5-1-3303,-4 1 10,-4 0 6,-5 0-11,-1 0 12,-4 0-813,1 0 344,0-1-685,3 1-4379,4 0-1239,5 2 6192,8 0 1,-10 0 0,2 0 0</inkml:trace>
  <inkml:trace contextRef="#ctx0" brushRef="#br0" timeOffset="52457">21497 5427 18322,'-42'2'423,"-1"0"1,4 0 0,10-1 741,23 0-947,1-1 1016,4 0-595,0 0 54,8 0-604,0 0 1274,10 0-1318,2 0 718,4 0-735,4 0 0,1 0 0,1 0 0,-1 0-11,-1 0 6,-3 0-1,-2 0 62,6-1-56,-12 1 11,5 0 6,-15 0 5,-3 0 18,-1 0 72,-2 0-639,2 0-767,1 1-4576,4 1 5842,1 3 0,-2-2 0,-1 0 0</inkml:trace>
  <inkml:trace contextRef="#ctx0" brushRef="#br0" timeOffset="75025">9583 7458 22576,'-43'1'381,"1"-1"0,1 0 0,18-1-387,29-1-5,10-2-5666,8 0 5649,12-1-82,-1 2 1,3 0-545,-7 0 1,2 1 462,12-1 1,2 0-58,-12 2 0,1 0-1617,4 2 0,5 0 0,-3 0-3051,5 1 1,-1 1 4881,10 0 0,-5 0 1,-10 2-1,-31-3 1</inkml:trace>
  <inkml:trace contextRef="#ctx0" brushRef="#br0" timeOffset="75203">9565 7813 23478,'35'6'207,"2"-3"-201,7-11-68,4-2-1130,4 2 218,2 0-2230,2 2 3204,6-1 0,-29 4 0,-2 0 0</inkml:trace>
  <inkml:trace contextRef="#ctx0" brushRef="#br1" timeOffset="108387">12322 6934 15954,'0'-7'3890,"0"2"-3147,0 5 3706,0 0-3149,-42-47-1787,25 36 395,-8-14 0,0 5-5,10 24 829,-8 9 352,5-1-85,-6 7-701,6-1-103,-2 2 404,0 3 176,-2 3-3335,-1 2 2352,1 3-158,-1 0-436,2 2 511,0-1-36,2 1 99,-6 15 15,8-9 182,-3 10-466,9 11-113,6-22 2,0 19 2579,5-29-2621,2-1 705,3-5-722,2-2-56,3-5 292,2-3 470,1-3 23,3-3 144,0-3 186,3-1 266,20-5 20,-13 0 162,17-6 21,-21 1 261,0-2-384,-2 0-92,-2-2-6,9-11-353,-11 8-141,6-9-110,-13 11-135,-2 2-37,1-9-256,-5 9 11,0-5-274,-3 9-126,-2 1-38,-2 1 28,-3 0 212,-9 0 80,-8 1 113,-8 0 264,3 1 31,3 1 211,8 1 69,2 1 7,-2 0-86,2 0-29,0 0-23,1 0-15,-1 0-15,1 0 7,-7 4 3,7-1 7,-4 2 1,9-2 8,2 1 6,1-1-13,1 4-44,2-2-118,1 7-258,1 1-112,0 1-426,0 2-957,0-3-3729,0 0-3390,1 1 8959,0-3 0,0-5 0,1-2 0</inkml:trace>
  <inkml:trace contextRef="#ctx0" brushRef="#br1" timeOffset="109013">13712 7048 28034,'-6'-61'-2410,"0"16"2066,5 76 240,-2-6-58,-1 22-1327,0-12 1431,0 2 4,-1 2-452,1 1 561,0 1-38,1-1-223,2 1-38,0-3-92,1 0-161,1-3 220,1-3-2302,7 17 1467,-2-21-143,7 10-173,-5-26 98,2-3-276,-2-3-972,1-1 2627,-1-2 1,-5-1 0,0-1 0</inkml:trace>
  <inkml:trace contextRef="#ctx0" brushRef="#br1" timeOffset="109364">13362 7275 12310,'-42'-14'612,"-1"0"1,3 1 0,9 2 2077,18 8-2140,3 0 1359,1 0-1511,4 1 752,0 1-942,4 0 2862,0 1-2796,8 3 52,0 0-329,10 3-1943,1-1 2044,5 1 65,5 0-452,4-1 489,4 1-244,4-1 311,2-1 16,2-2 3,3 0-28,1-2-1284,4 0 1234,0-2-13,3-2 16,0-2-9,1 0-590,0 0 398,-1 0-1,-4 0-9,-3 0 1499,-6 0-1505,-5 0-5,-5 1 366,-6 0-217,-2 2-102,-10 1 1498,-3 1-1234,-8 1 577,-3 0-722,0 2-757,0 2-1053,0 6-7325,0-1 8076,-1 1 1,0-5-1,-1-1 1</inkml:trace>
  <inkml:trace contextRef="#ctx0" brushRef="#br1" timeOffset="117306">15117 6939 20874,'-41'-5'473,"0"-1"0,6 0 0,6 3 207,9 7 519,12-3-688,1 0 85,5 0 1774,1-1-1609,6-1 212,1-2 492,7-1-338,-1-2-335,3 1-792,1-1 0,9-1 0,-6 3 0,6 0 0,-8 3 0,-1 0 0,1 0 0,0 1 0,1 0 0,2 0 0,7 4-92,-5 0-380,5 4 126,-8 0-135,-1 3-99,-1 2-79,-1 4-139,-2 1-142,-2 4 12,-2 2-64,-2 1 118,-2 1 286,-4 1 206,0 0 213,-5 15 239,-1-11-512,-3 13 862,0-14 181,-1 1-32,1 0-113,-1-1-103,1 0-235,2-1-296,-2 10-66,4-10-83,-1 7-54,2-14-66,1-2-91,-2 5-17,1-8 46,-1 4-33,0-9-348,0-2-676,1 0-660,-1-2 2261,0 0 0,2-5 1,0-2-1</inkml:trace>
  <inkml:trace contextRef="#ctx0" brushRef="#br1" timeOffset="117630">15048 7411 15901,'6'-36'323,"4"7"-141,9 25 305,1 0 1051,3 1-1291,1 0 92,13-1-210,-7 1 884,11 0-801,-11 0-35,2 0-98,15-2-62,-13 2 32,12-3 5,-20 2 485,-2 0-475,-6 0-34,-5 2 1199,-4 0-1283,-4 1 395,-3 1-541,-2 0-693,-4 4-2053,-3 2-5409,-4 3 8352,-1 0 0,6-5 0,2-1 0</inkml:trace>
  <inkml:trace contextRef="#ctx0" brushRef="#br1" timeOffset="125059">16640 7138 23652,'-18'-46'-1323,"4"11"848,14 39 491,1 4-69,0 5 1469,2 4-1442,-1 4 25,0 3-252,-2 3 813,0 2-544,0 2-397,0 15 238,0-10 796,-1 9-888,1-16-86,0-1-105,0-2-12,3-2-135,0-2-156,2-3-290,-1-1-588,0-3-1054,0-3-2100,-1-2-924,0-3 5685,-1-2 0,-1-3 0,0 0 0</inkml:trace>
  <inkml:trace contextRef="#ctx0" brushRef="#br1" timeOffset="125484">16399 7348 19462,'-62'-9'857,"11"2"-768,51 7 270,0 0-175,3 0 46,1 0 22,4 0-6,2 0-22,5 0-16,3 0-17,6 0-34,4 0-12,4 0-27,4 0-6,2 0-17,1 0-11,-1-1 6,1 0-18,-1-1 48,-3 0 1,1 0-816,7-1 731,-9 2 1,-2-1 35,-2 0 12,-4-1 0,-4 2 6,-5-1 16,-5 1 18,-4 0 10,-3 1-5,-2-1-4631,-3 1 4502,1 4 0,-1-4 0,0 4 0</inkml:trace>
  <inkml:trace contextRef="#ctx0" brushRef="#br1" timeOffset="137666">17907 6894 11911,'-4'-2'4610,"1"0"784,3 2-5204,-18-9 80,5 5-153,-13-6-22,11 8 6,1 2-6,-2 0 1,0 2-29,-2 0 6,1 2 5,1 1-11,2 0 62,-2 3-17,4-2-56,2 0 11,5-2 0,3-2 1900,1-2-1833,5 0-67,1-1-11,6-2-5,2-2-18,5 1-5,4-1 0,4 2-11,2 0-275,3 1 292,-1 0-18,1 2 1,-1 0 3,13 3-3,-1 5-17,0 2-463,-8 5 469,-11-2-1,-3 2-151,0 4 151,-4 1 268,-1 4-267,-5 1-735,-3 3 751,-4 1 437,-5 3-425,-4 2-973,-5 2 950,-5 4 17,-4 0-11,-1 2 11,0 0-17,2-1-11,3-2-5,4-1-18,5-2 6,3-1-33,4-3-12,5-3-16,4-3-45,3-2-40,3-4-176,12 3-350,-12-11-201,6 2-528,-15-12-1982,-3-2 3705,-1-5 0,-1 4 1,-1-3-1</inkml:trace>
  <inkml:trace contextRef="#ctx0" brushRef="#br1" timeOffset="137983">17738 7318 19372,'-10'-2'2666,"2"1"-2128,8 1 1568,0 0-2000,25-12 23,-8 7 95,38-12-106,-21 11-29,14-1 1,-9 2-17,2 2 50,17-1-1859,-14 2 1798,12 1-17,-19 1-16,-4 0 16,-3 0-6,-2 0 23,-6 0 11,-4 0 89,-3 0-72,-8 0-6,-1 0 1781,-5 0-3731,-1 0-1776,-5 0-6059,1 0 9701,-3 1 0,4 0 0,2 1 0</inkml:trace>
  <inkml:trace contextRef="#ctx0" brushRef="#br1" timeOffset="142616">9706 8869 23103,'-54'-8'72,"15"0"-60,59 6-18,7-2-61,29-1-79,-6-1-837,-14 3 0,0 1 535,19-2-1281,3 2 570,0 0-774,-1 1-2486,-20 1 0,0 0-1547,12 1 5966,5 1 0,-39-1 0,-6 0 0</inkml:trace>
  <inkml:trace contextRef="#ctx0" brushRef="#br1" timeOffset="142897">9581 9171 19972,'-3'1'2520,"1"0"-1573,2-1-908,67-16 6,-35 9-12,9-3 1,5 0 78,-7 1 0,-2 1-1888,12-2 1815,-9 1 0,-1 1 45,3-1 140,-1 1-162,-3 1-29,-3-1 12,-5 3-2847,-3 0 2830,-7 1-932,-4 2 904,-6 0 773,-4 2-801,-3 0-206,-2 0-231,-1 1 1986,1 1-6411,2 1-4318,-1 1 9208,1-1 0,-1-1 0,-1-1 0</inkml:trace>
  <inkml:trace contextRef="#ctx0" brushRef="#br1" timeOffset="143897">12788 8858 21989,'4'-19'-82,"-1"5"55,-3 14 205,0 0 512,-5 3-479,1-1-53,-6 1 107,-7 0-25,-4-2-119,-1 1 11,1-2 42,8-2-28,2 0-12,2-4 34,0-7-78,5-10-62,2-3 0,8-9-6,3 6-16,4-3-269,1 2 257,3 3 23,0 3 5,2 4 12,1 2-17,0 4-6,1 2 0,0 3-5,1 2 16,1 3-16,-1 3-6,13 8-6,-9 2 1,8 8 5,-10 2 0,-1 4 0,6 19-23,-7 9-1146,-3 1 1158,-15 0 5,-14-15-11,-9 1-3,-2-10 1,-3 0 8,-17 15 2,11-14 1,-1 0-14,-18 9 22,23-19 0,0 0-11,-26 16 22,0-3-11,3-5 28,3-5-17,4-6 11,5-3 18,6-6 241,6-4-225,7-1 162,2-12-145,9 2-12,0-10-5,10 6-16,1-1 50,12-6-34,0 4-17,7-4 0,-1 6-22,1 3 700,4 0-717,1 2 11,0 2-22,16 3 6,-11 2-962,13 3 916,-13 3-39,2 3-232,1 2-322,19 7 106,-11-3-106,15 4-123,-18-6-90,0-2-258,-1-1-47,-2-2-1510,-2-2-2240,-2-2 4912,3-2 0,-18-1 0,0 0 0</inkml:trace>
  <inkml:trace contextRef="#ctx0" brushRef="#br1" timeOffset="144213">13842 8772 14317,'-55'-23'265,"0"0"0,8 2 0,6 9 2085,-1 26-2221,12 3-56,2 3-11,0 3-40,2 2-16,3 2 27,3 1-16,5 2 11,4 12-17,6-10 6,6 8 17,8-16 5,7-1 6,4-5 5,6-2 17,3-4 6,3-2 1446,0-5-1423,0-1 4,0-3 526,-2-1-519,-1-5-1,-3-2-16,0-3 34,-3-3-40,-3-2 0,-1-3 62,2-11-113,-8 4 18,0-8-12,-8 9-10,-2 0 15,-3 1-21,-5 0-6,-4 3-1,-7 2-10,-3 2-40,-21 1-16,7 7 312,-16 1-520,14 6-2301,-10 8 2559,11 1 0,5 1 0,17-4 0</inkml:trace>
  <inkml:trace contextRef="#ctx0" brushRef="#br1" timeOffset="144679">11905 9617 17503,'-43'0'495,"0"0"0,6 1 0,8-2-327,17 1-180,12-1 34,10-1 101,10 0 45,12-1 39,12-1 34,14-2-1759,-23 3 1,1-1 1626,6 0 1,2-1-29,5 0 0,2 1-797,5-2 0,0 0 749,4 0 1,4 0-25,-18 2 1,4 0 0,1-1 0,-3 1-12,4-1 0,-2 0 0,2 0-4,-3 1 1,1 0-1,2 0 1,2-1-315,-4 0 0,2 0 1,0 0-1,1 0 0,-3 0-20,4 0 0,-2 1 0,0-1 0,2 1-559,9-2 0,1 0 0,0-1 0,-4 2 899,2 0 0,-3 1 0,-9 0 0,9-1 0,-4 2 0</inkml:trace>
  <inkml:trace contextRef="#ctx0" brushRef="#br1" timeOffset="144999">12043 9972 15312,'60'-13'375,"0"-1"0,-2 1 1,-1 2-203,-16 4 1,-1 0-584,6 0 1,1-1 543,4 0 1,1-1 334,3 0 0,3 1-383,2-2 1,1 1-20,-18 2 1,-1 1 0,2 0-27,0-1 0,0 1 0,1-1 4,-1 1 0,1-1 0,0 1-6,-1 0 0,0 0 0,0 0-106,-1 0 0,0 0 0,0 0 109,17-1 0,1-2-5,-11 3 0,3-1 1,-4 0-2,5 0 0,-1-1-5,10-1 0,-3 1 638,-25 3 0,-4-1-613,24-2-6,-13 1-5,-10 2 736,-8 1-742,-7 2 1529,-5 1-1820,-5 1 1665,-3-1-4584,-4 1 1,0-1 0</inkml:trace>
  <inkml:trace contextRef="#ctx0" brushRef="#br1" timeOffset="159500">19818 6317 5284,'-41'0'571,"0"0"0,4 0 1,10 0-276,24 0 1881,1 0-1863,8 0 915,3 0-770,11 0-27,8 0-2549,11 0 2459,10 0-73,12 1-193,-25-1 1,1 1-10,3 0 1,2 0-999,3 0 0,1 0 962,2 1 0,1-1-12,3 1 1,0 0-620,1 0 1,1 0 607,0 0 1,1 0-7,0 0 1,-1 0-6,-2 0 1,2 0-8,-9-1 1,3 1 0,-3-1 6,3 0 0,0 0 6,10 0 0,-2 0 8,-14-1 0,-5 0 321,14 0-215,7 0 1458,-40 0-1496,-3 0-23,-21-1-45,-7 0 2039,-12-1-2031,-11-1-12,-10 0 361,-11-1 822,24 2 1,-2 0-1008,-24-2 1,-2 1-948,10 0 0,0 0 886,6 0 1,-2 0 0,-2 1 20,-4-1 1,-1 0-1,2 0-1047,-9 0 0,-1 0 1043,8 0 0,-1 0 1,2 0-105,-2 1 0,2-1-213,1 1 1,1-1 210,3 1 1,-1 0 25,-13 0 0,1 0-10,17 2 0,0-1 82,-21 0 1,4 0 58,1 1-82,26 0 0,3 0 96,2 0-62,9 0-63,9 0-58,6 0 597,5 0-535,7 0 223,37 0-222,-5 0 651,-3 0 0,3 1-697,-7-1 0,1 0-13,5 1 1,2 0-1,5 0 1,2 0-7,4 0 1,1 0-33,5 0 0,1 0 24,4 0 1,1 0-498,-20 0 1,2 0-1,-1 0 486,1 0 1,-1 0 0,4 0-351,1 0 0,2 0 1,1 0-1,-2 0 345,1 1 1,-1-1 0,1 0 0,-4 1 1,3-1 0,-1 0 0,-3 0 404,16 1 0,-5-1-407,-3 0 1,-1 0 5,-6-1 1,-1 1-28,-6-1 0,-2 0 223,-5 0 1,-2 0-249,17 0-42,-12 0 1276,-12 0-1254,-12 0 2800,-8 0-2759,-13 0 66,-12 1-7,-14-1-18,-14 2-2,18-2 1,-2 1-850,-4-1 1,-2 1 1036,-4-1 1,-4 0-58,-2 0 1,-5 0-1,2 0-749,9 0 1,1 0 0,-2 0 744,-14 0 1,-4 0-1,3 0-407,13 0 1,2 0 0,0 0 407,-1-1 1,0 1 0,0 0-337,0 0 1,0-1-1,1 1 341,1-1 1,0 1 0,0-1-121,-17 1 1,1 0 1,5-1 0,1 1-4,6 0 0,1 0-8,7 0 0,1 0-1,-1 0 0,3 1 1064,-6-1-1095,5 2 1738,33-1-1607,12 0 1898,11-1-1968,11 0-6,11 0 2800,12 0-2822,-3 0 1,3 0-1110,-9 0 1,2-1 1089,-4 1 1,3 0 0,-1 0-25,9 0 1,-1 0 66,4 0 0,0 0-44,1 1 1,3 0 0,-5 0 0,4 0 0,-2 1-850,-14-1 1,-1-1 0,2 1 849,10 1 1,2-1 0,-3 0-3,-1 0 0,-3 0-274,-3 0 0,-1-1 280,9 1 0,-3-1-697,-17 0 1,-1-1 752,5 1 0,-5-1 115,-5-1 910,-11-1-891,-9 1 1875,-13-1-2354,-10 0 173,-14 0 71,-13-1 295,-14 1-255,3 0 0,-5 1-15,10 0 0,-1 0-5,5 1 1,-3 0 0,-1 0 27,-5 0 1,-1 1 0,-1-1-239,-2 1 0,-1 0 1,1 0 281,-1-1 1,1 1 0,1 0-22,5 0 1,0 0-1,6 1 12,-1 0 0,4 0-8,4 1 1,-1 0 8,-5 2 1,1 0-583,-15 2 583,25-2 1,2 0-1327,-1 0 1395,8 0 1832,4-1-1790,11-2 980,8 0-1334,12-2 380,35-4-46,3-1-16,-11 2 1,4 0-60,-2 1 0,3 0 0,2 1 304,8-1 0,2 1 1,4 1-357,-3-1 0,4 0 0,0 1 0,-2-1-554,-8 1 1,-1 1 0,-1-1 0,-1 1 628,16-1 1,-2 0 0,-1 1-106,-4-1 1,-2 0-1,-3 0-858,6 0 0,-1 0 858,-12 0 1,1-1 0,-4 1-8,-5 0 0,-4-1 36,20 0 62,-14-1 992,-15 1-943,-11 0 1884,-12 0-2539,-14 1 3566,-13 0-3026,-9 1 0,-4 0-9,5 0 1,-3 0-813,-13 0 1,-7 0 0,2 1 806,-2-1 1,-1 0 7,5 1 0,-4-1 0,4 1-759,10-1 0,2 1 1,-1 0 967,0-1 0,-1 1 1,0 0-683,0 0 1,1-1 0,-1 1 490,1 0 1,0 1 0,1-1-151,-18 0 0,-1 1 147,12 0 1,-2 1-1,3-1 6,-2 1 0,0 0 385,-15 2 1,5 1-423,11 0-4,4 1 1771,34-2-1728,12-4 2060,8 1-2123,30-2 48,1-1-389,-8 0 0,2 0 379,-3-1 1,2 1-7,3-1 0,2 0-13,4 0 1,0 0 52,5 0 0,1 1-524,3 0 0,0 0 542,3 0 0,1 0-37,2 0 0,-1 1-918,1 0 1,0 0 902,-1 0 0,-1 0-617,-2 0 1,-1 0 618,-4-1 1,-2 1-30,-5 0 1,-2 0 42,-6-1 1,-2 1 1028,16-1-986,-18 0 1720,-16 0-1730,-51 1-33,-1-1 821,-2 2 0,-3-1-817,6 1 1,-1 0 5,-5 0 1,-4 1-1,1 0-8,-10 0 1,-1 0-36,6 0 0,-2 0 0,-2 0 46,-1 0 0,-2 0 0,0 1-4,-1 0 1,-2 0-1,1 1-601,0-1 1,1 0 0,1 1 612,6-1 0,2 1 1,4-1 9,2 1 1,4-1-1,6 0 0,0 1 15,1-1 0,2 0-209,-5 1 236,5-1 608,27-2-632,39-5-13,0 1 197,1 0 1,4-1-228,-5 2 1,1-1-10,6 1 1,5-1-8,3 2 1,6-1-1,-2 1-50,-9 0 0,-2 0 1,5 1 39,9-1 1,6 0-1,2 1 1,0 0-2,-11 1 0,0 0 1,1 0-1,-1 0 1,-2 0-412,4-1 1,-2 1-1,-1 0 1,1-1 414,5 2 1,2-1-1,-3 0 1,-9 0-467,-1 0 1,-6-1 470,-5 0 0,-3 0 486,17 0-348,-16-1 1647,-18 1-1627,-12-2 2318,-15 0-2498,-35 1 48,-4 0 774,11 1 0,-4 0-757,-15 1 1,-2 1-1100,12-1 0,-2 0 1087,5 0 0,-3 0 1,3 0 16,-6 1 1,1-1-1090,0 0 1,1 1 1138,1-1 0,2 1-25,4-1 0,0 1-139,-6 1 0,3 0 154,-13 1-15,0 0-19,38-2 345,11-2-340,5 0 1753,6 0-1758,5 0 8,8-3-5,8-2-25,9-3-51,17 0 1,6 2 75,-16 1 0,1 1-169,5 1 0,4-1 0,-2 1-579,5 2 0,-1 0-4217,-1 1 1,0-1 4698,-2 1 1,-5 0-1,6 0 1,-20 0 0</inkml:trace>
  <inkml:trace contextRef="#ctx0" brushRef="#br1" timeOffset="169042">20042 4071 23315,'-1'-6'-229,"1"0"854,0 6 279,0 0-4806,9-61 3902,-2 42 449,-1-15 1,2 3-321,6 25-89,-3 3 348,4 1-33,-3 6-422,0 3-13,8 20-391,-6 0 346,3 16-33,-9-2-219,-4 7 47,-2 7 27,-7 5 202,2-30 1,-2 3 91,-6 11 0,-2 2-1006,5-13 0,-2 1 1075,-3 7 0,-1 0 101,-2 7 169,-1-5-220,-2 8-184,6-17 2208,-1 5-2249,7-20-8,1-3 61,2-4-28,1-4 3455,1-3-3269,1-2 521,1-2-499,-1-9-85,1-2-3402,-1-9 3380,0-4-1946,1-3 1958,0-6-1627,0-2 1621,0-5-6,0-3-28,0-4 28,0-1 1019,1-3-1008,0 1-5,-1 0-6,1 3 11,-1 1-287,0 3 271,-1 2-6,0 1-11,0 3-808,0 1 825,0 2 461,3-8-461,1 13-6,2-3 1771,4 14-1788,-3 7-22,5 5 6,-5 9 33,2 7 0,-3 6 0,0 8 28,-2 6-820,0 6 792,-2 5-392,-1-8 0,1 2 387,-1 19 2,0-17 0,0-1-8,-1 14 0,0-1 8,1-18 0,-1-1 3,0 14 1885,1 9-1890,-2-24 10,2-5 7,-3 3-7,1-11 2823,1 0-2688,0-12 1788,1-3-1878,1-9 6,4-13-39,0-5-3392,4-11 3403,-1 2-17,0-6-1113,1-3 1113,-1-3-146,-4 13 0,0 1 152,0-16-1799,0-10 1793,-6 23 11,-2 3 1800,-3 3-1811,-1 4 28,-3-5-17,4 10-10,-1-1 1049,5 12-1084,0 4 357,2 2-357,0 3 3387,0 3-3358,-2 24-12,1-4-5,-1 40-17,2-23 0,1 2-112,1-7 1,0 0 119,1 9 0,1-2-30,4 5 2,-2-16 1,0 2-76,0 30 71,1-3-730,-9-1 698,-2-30-34,-4 6-27,0-16-242,-7 2 163,2-8-17,-4 0-274,-4-10 252,4-3 28,-5-5 56,5-4 296,1-2-206,-6-6 89,7 3 692,-5-4-675,9 7 22,-4-5-5,2 5 0,-3-4 5,2 6 0,0 0-5,-3 1-1,0 0-5,-3 0 6,-1 1 11,-3 0-1,0 1 96,-8-1-56,10 3 241,-9-2-246,22 4-46,0 0 18,10 2 10,0 0 1,3 0 11,2 0-17,3 0 33,9 6-50,-3-1 45,11 11-3414,-4 3 3364,0 2-23,-2 2 6,-7-3-6,-1 0-6,-1 0 7,4 10 38,3-2-22,0 1 22,2-5-27,-2-9 38,4-1 1,3-2 5,4-2 17,3-3-282,4-2 265,1-3 6,1-2-2179,-1-3 2173,-1-3-572,9-7 607,-13 2 1860,5-6-1850,-17 4 220,-2-1-18,7-25-247,-14 20 2885,6-15-2891,-16 28 1488,-4 0-1544,-5 1 1,-1 2-12,-3 1-5,3 2 11,-1 1-5,1 0-7,0 3-16,-6 6 23,7-3-6,-6 5-1,9-6 24,0 1-12,-1 0 5,-1 0 1,-1 0 22,-12 3-23,1-4-5,-11 3 0,1-3 6,-5-3 0,-1 0-6,-12 0-1315,10-1 0,1 0 1315,0-2 5,2-2 23,5-1-16,3-3-1,4-2 6,4 0-17,4-2 5,2 1 1,2-7 2618,3 3-2607,0-14-17,6 10 5,0-7 1,2 9 5,1 0 0,1 3-5,1 2 5,-1 3-5,0 0 11,-1 4-73,1 0 16,-1 7 40,0 1 6,1 5 16,0 1-16,2 1-6,1 2 0,0 2-6,4 1-5,0 0 11,5 0-5,1-1-18,5 0 23,2-1 0,4-1 6,2-1 11,1-2-585,2-1 574,0-2-6,1-2 22,-3-2-296,-1-1 286,-4-1 10,-2-2-39,-2 0 34,-3-1 11,-1-1 6,-2-2 66,-2-1 535,-1 0-551,-1-2 279,-2 0-256,1-5-68,-2 4-5,0-3-12,-3 4-5,-1 1 5,2-1-22,-3 3-22,1-1-51,-2 3-151,0 2-398,1-1-1456,1 1 2078,3 1 0,-3-1 0,1 0 0</inkml:trace>
  <inkml:trace contextRef="#ctx0" brushRef="#br1" timeOffset="191546">1464 10695 14398,'0'-5'2868,"0"1"1159,0 4-3809,-29-61-50,8 45-733,0-17 1,-1 5 598,-8 33-211,-20 16 284,5 4-1498,0 4 0,-1 2 1432,16-9 0,0 2-5,-10 9 1,1 0-118,12-8 0,2 0 112,2 0 0,1 0 153,-16 23-254,9-3-9,10-3-1,10-6-13,7-3 9,10-6 13,7-6 15,9-5 2,5-6 65,5-6 0,4-4 0,3-6 12,1-6-7,2-5 53,-15 2 1,0-1 73,11-12 24,7-8 31,-23 11 27,-6 0 404,-6 3-379,-6 3 3014,-3 3-3198,-6 4-59,-4 4 344,-6 4-260,-6 1 61,-7 7-50,-9 8 0,-2 4 14,-13 8 11,7-1 0,2 0-1519,-6 12 1675,0 3 8,4 1-423,2 2-49,7 0-62,5-2-870,8-2 816,7-5-15,7-3 24,5-5-423,9-4 711,5-3 0,8-2-12,7-4 488,7-3-498,3-3 44,6-3-56,3-2 1,2-2-29,-1-2-55,-1-3-79,-1-3-942,12-7-435,-16 3-3827,10-5 5400,-14 5 0,-18 6 0,0 1 0</inkml:trace>
  <inkml:trace contextRef="#ctx0" brushRef="#br1" timeOffset="191978">2232 10669 17871,'0'-3'4296,"0"1"-8786,0 2 4507,-74 62-6,38-29 273,5-7 0,-4 6 0,4-4-295,-8 15 214,0 4-298,0 2-101,1 1-118,2 1-128,3-4-138,13-18 0,2-1 3,-8 9 140,1 1 135,15-24 117,3-8 107,2-4 2835,2-7-2769,1-4 91,0-6 346,1-17-94,2 4 61,1-13 22,1 8 6,0-3-17,2-1-10,-1 2-35,1 1 652,0 5-646,-1 5-2329,0 3 2301,-1 5-755,-2 2 626,-1 6-112,0 2-84,0 4-22,0 3-17,1 3 28,11 19 0,-1-4 6,12 15-12,-3-10-681,4 0 1,3 2 552,9 8-334,-7-6 0,1-2 71,5 5-1491,0 0 936,-1 0-258,-2-1 561,-3 2-3205,-4-1 4067,0 3 0,-13-16 1,-1-2-1</inkml:trace>
  <inkml:trace contextRef="#ctx0" brushRef="#br1" timeOffset="192243">688 11901 14004,'-43'10'477,"-1"-1"1,6 0 0,10-3 1874,24-5-2251,10-4 1453,8-1-1453,11-4 11,11-3-39,12-3-1310,11-1 1265,-25 6 0,3 0 14,22-5 0,3-1-23,-11 4 1,0-1-7,-6 2 0,3-1 0,-3 1-374,7-1 1,-2 0 371,0 1 0,3-2-190,-7 3 1,4-1 0,-3 0 169,6-1 1,0 0-5,-9 2 0,2 0 0,-4 0-24,1 1 1,-4 1-20,0-1 0,-1 2-84,-2 0 0,-1 1-235,-2 1 0,-1 0-1463,28-2-4144,-7 2-2404,-11 2 8386,-10 0 0,-15 2 0,-9 0 0</inkml:trace>
  <inkml:trace contextRef="#ctx0" brushRef="#br1" timeOffset="192659">2808 11078 24167,'-38'4'389,"0"0"0,-22 2-266,60-6-11,3 0 56,7-2-83,11-2-35,14-3-39,-2 0-712,3 1 707,-8 2-17,2 0-147,0 1 85,1-1-359,12 1-710,1-1 67,-2 0-1265,-4 1-1362,-15-1-4737,-2 0 8439,-4 0 0,-9 2 0,-3 1 0</inkml:trace>
  <inkml:trace contextRef="#ctx0" brushRef="#br1" timeOffset="193043">3562 10695 26172,'-7'-31'33,"-1"-1"1,-5-16-17,7 63-11,-3 4-6,0 4-732,-1 5 710,1 2 9,-4 19-15,5 6-9,5-21 1,2 0-565,4 17 551,8-10-6,5-18-292,2-3 320,4-4 0,0-4 527,0-4-482,-1-4-11,-1-3 215,9-10-232,-6 0 34,8-9 38,4-10 6,-6 4-427,-3 3 1,0-2 426,4-4 45,9-8 22,-16 13 275,1-1-224,-10 8-17,-1 2 269,-10 9-414,-3 6-18,-3 5 1,-8 17-497,0 0 485,-8 14 17,4-3-11,-1 3-28,0 4-16,1 3-169,5-9 0,0 2-64,3-7 0,1 1-104,-3 11 0,2 0-199,2-10 0,2-1-1274,-1 12 0,2 1 106,0-13 1,0 0-1337,1 7 1,1-1 2389,2 12 0,-1-25 1,1-3-1</inkml:trace>
  <inkml:trace contextRef="#ctx0" brushRef="#br1" timeOffset="193435">897 12342 8089,'-59'15'534,"0"1"0,1-1 1,5-1-1,1 0 1,8-2 1873,-16 3-1809,14-3 1360,12-4-1561,11-2-12,9-3 940,8-1-989,12-1 21,10-4-50,16-3 2642,14-4-2752,6-2 1,4 0-537,-8 3 1,5-1 383,-4 1 0,7-2 0,2 1 0,-5 1-890,0 0 1,-4 1 0,3 0 854,0 0 0,3-1 1,0 0-1,-3 1-385,3 0 0,-3 1 0,7-1 377,-10 1 1,7-1 0,3 0 0,0 0 0,-1 0-1,-5 0-327,4 0 1,-4 1-1,-1 0 1,5-2 323,-2 2 0,3-2 0,3 1 0,0-1 0,-3 1 0,-6 0-169,13-1 1,-7 0 0,1-1 173,-1 1 1,1 0 0,2 0 1,-1-1 0,2 0 0,1 0 0,-4 0-9,3 1 0,-4 0 1,2-1-87,-4 1 1,2 0 0,-1 0 0,-4 1 88,-4 0 1,-4 2 0,0 0 0,-3-1 0,0 2 0,1-1 5,6-1 1,2 1-1,-4 1 407,2-1 0,-1 0-408,13 0 0,-5 1-1,-13 2-5,-3 2 1416,-28 1-1432,-7 0 2032,-5 1-2363,-5 2 1977,-5 1-1630,-6 2 0,7-3 0,-1 1 0</inkml:trace>
  <inkml:trace contextRef="#ctx0" brushRef="#br1" timeOffset="203132">6753 12365 20526,'-5'7'2649,"1"-1"-1960,4-6 1557,0 0-2128,33-25-40,-15 9-782,30-23 783,-22 13-6,2-6-6,1-6-3003,0-6 2992,0-6-37,-14 22 1,-1-2-175,0-2 1,1-1 174,-1-4 0,0-1-1012,0-3 0,0-1 1011,0-5 1,0 0-6,-1-3 0,0-1-384,0-3 1,-1 0 380,-1-2 1,0-1-4,-2 1 1,0 0-1,-2 0 0,-2 1 6,0 2 0,-2 2-3,-1 4 1,-1 0 24,-3-6 1,-3 2 592,-4 6 0,-1 2-601,2 8 0,-1 4 11,-12-10 170,13 37-220,1 4 2281,1 7-2276,-2 8 6,-2 11 3,0 4 0,0 3-9,-6 24-429,5-14 1,0 1 428,3-7 0,1 0 0,-1 3 1,0 2-510,1-1 0,0 3 1,0-2 502,0 8 1,0-1-447,2-7 0,0 2 0,1-3 419,1 2 0,1-3-73,2-1 0,2 0 28,0-3 0,2-1 240,1-1 0,2-2-553,12 27-186,5-8 1388,4-7-1835,4-8-354,2-9-447,2-8 1745,1-9-5728,15-10 3090,-12-9 1279,11-10 1193,-17-5 823,0-5 633,-2-4 560,0-1 348,-5-1 107,-3 2-170,-7 3 1523,-4 3-2211,-5 5 138,-3 4-597,-3 6 319,-2 3-885,-2 4 750,-1 3-946,-3 5 96,-5 7-12,-5 6-146,2 1-39,1 0-28,9-7 6,2-3-11,2-1 16,3-1 12,3-2 22,11-2-45,0-4 11,9-3-5,-3-6 6,5-4-1,0-3-1080,3-5 1081,-2-2-1,-2-4 23,-1-1 33,-6-1 1,-1 0 22,-5 2 27,-3 3 40,-4 5 17,-3 5 0,-3 6-51,-4 4-66,-3 3-35,-6 3-22,-5 6 51,-18 12-23,4 3 25,2 2 1,0 1-43,-6 10 0,-8 14 1,19-11-12,6 2-33,2 18-29,9-12 51,1 11-11,11-20-158,3-2 192,9-4-57,6-3-760,8-5 761,7-5-18,7-4 1,6-7-994,4-4 999,4-8 17,3-5 28,-7-13 0,1-6 8,-20 11 1,0-1-185,0-3 1,3-2 0,-5 0 186,-5 0 1,-3 0-1,2-2 0,-1-2 6,-1-1 0,-1-1-9,-1-2 0,-2-1-1074,0-2 0,-2-2 1080,-2-1 0,0-1-6,-2-3 1,0 0-215,-1-1 0,-1-1 225,-1 1 1,0 0-3,-1 4 0,-2 0 5,0 3 1,-2 3 44,5-24 23,-6 12 594,-4 13-555,-3 11 45,-7 7-141,0 9-16,-7 5 5,1 9 12,-4 6-23,-3 9-16,-3 6 10,1 9 1,1 4-925,-6 15 916,7-8 1,2 1-4,10-16 1,2-2 814,0 4 0,1 0-834,1 1 0,0 1 159,1 1 0,1-1-210,0 1 0,1-1-22,2-1 0,0-2-50,2-1 0,2-1-228,10 26-4,7-8 10,6-5-364,4-6-882,-8-17 1,2-2-934,11 6-3198,7-1-2638,-23-18 8385,-7-5 0,-8 0 0,-3-2 0</inkml:trace>
  <inkml:trace contextRef="#ctx0" brushRef="#br1" timeOffset="203325">8396 11335 23110,'-42'11'577,"-1"-1"0,4-1 0,9-2 5,21-4-91,4-1-441,2-2 192,3 1-181,9-1 102,12 0-157,8-2-40,13-1-126,-12-1 1,2-1-317,21-3-716,-16 1 1,0 0-797,19-3 1988,-23 2 0,-3 1 0,4 0 0,-3-1 0</inkml:trace>
  <inkml:trace contextRef="#ctx0" brushRef="#br1" timeOffset="203925">10707 11422 13020,'4'-58'732,"1"0"0,-1 5 0,-1 5-373,-2-1 50,-6 8-34,-3 7 1408,-8 7-1341,-18 1-274,3 14 1042,-14 1-1093,10 16-27,-1 3 2112,1 8-2095,-15 21 2574,14-4-2670,13-8 1,0 2-18,2 5 1,2 0-930,-8 19 935,10-17 0,2-1 0,0 12 0,5-2-11,5-4-11,5-4 5,7-3 6,5-6 5,8-4 1,3-5-1,5-5-164,18-7 187,-10-8 11,13-7-1178,-14-6 1189,0-6 34,-1-4 11,1-3 33,-13 5 1,-1-1 28,10-15-71,-12 14 1,-1-2 221,9-28-2164,-8 14 2012,2-9 728,-8 14-716,-6 15-12,0-1 73,-6 16-145,0 4 948,-1 2-1021,-1 9 0,-1 0 0,-2 10 3403,-4 13-3403,3-3-11,-2 11-12,5-8-223,7 30-376,14-9-228,-9-21 0,3 0-279,13-5 0,3-5-1336,12 2 2465,-8-10 0,0-2 0,-6-3 0,0-3 0</inkml:trace>
  <inkml:trace contextRef="#ctx0" brushRef="#br1" timeOffset="204152">11619 11116 20482,'-46'0'580,"0"0"1,5 0 0,5 1-150,9 1 1091,5 0-1080,2 1-358,10-1 68,2-1-108,26-2-27,0 0-129,40-3-61,-10-1-1070,1 3 0,2 0 885,-16 0 0,0 2-897,26-1 0,-1 2-669,-24 0 0,-2 0 781,9 1 0,-3 2-1854,4 3 3073,-5 10 1,-21-10-1,-1 6 1</inkml:trace>
  <inkml:trace contextRef="#ctx0" brushRef="#br1" timeOffset="204300">11788 11367 15909,'-48'20'1299,"1"0"0,3-2 1,9-3 1149,19-9-2001,5-2-66,3-1 646,4-1-714,1-1 158,4-1-410,10-2 1288,3-2-1384,13-2-279,18-6-34,-5 2-281,16-3-442,-12 3-1348,0 0-2617,1-1 4554,4-1 0,-23 6 0,-2 0 0</inkml:trace>
  <inkml:trace contextRef="#ctx0" brushRef="#br1" timeOffset="205058">13567 10828 25685,'-10'-33'11,"0"1"0,-12-18-5666,-1 58 5655,-4 2-227,-3 2 243,-2 0 382,-19 6-376,11-4-33,-13 3 28,15-7-376,1-2 382,1-2 2171,3-2-2143,2-2 16,5-1 1777,6-1-1525,0 0 925,11 0-1233,0 0 786,8 1-781,1-1-4,0 3-1,0 1 0,0 2-11,0 2 28,3 8 17,0 17-40,0-5 7,0 12 4,-3-17 1,-1 1-6,-2 0-11,-1-1 28,-3 8-28,2-8 12,-3 4 21,3-11 29,-1 0 22,1-5 17,1-1 44,3-7 678,1-3-772,0-7-34,0 1-1,2-6-4,1 1-1,1 0-6,2-1-5,1 1 6,2 2-17,0 1 11,6 2-6,5 3 1,0 0 10,5 5-22,-5 2 12,4 4-12,3 2 6,1 2 0,3 3-629,0 3 601,1 1-17,-3 3-90,3 12 74,-14-8 10,-1 8 6,-16-12-347,-7-2 353,-7 1-18,-7-1-21,-6-1-123,-4 0-191,-18 5 134,9-7-39,-12 3-522,1-9 293,14-6-113,-8-1-201,19-7-499,4-4-1832,4-4 3182,1-6 0,8 8 0,1-1 0</inkml:trace>
  <inkml:trace contextRef="#ctx0" brushRef="#br1" timeOffset="205267">13488 10811 20224,'0'-6'3327,"0"1"-1311,0 5-2240,16-15-308,-6 11-824,14-11-3310,-7 15 4666,3 0 0,-9 0 0,0 0 0</inkml:trace>
  <inkml:trace contextRef="#ctx0" brushRef="#br1" timeOffset="205516">14287 11025 27796,'37'-38'-778,"-3"12"-549,-21 41-4879,2 4 6206,2 8 0,-8-13 0,0 1 0</inkml:trace>
  <inkml:trace contextRef="#ctx0" brushRef="#br1" timeOffset="205868">14145 11662 27466,'32'22'84,"-6"1"-90,-28 3-50,-4 3-101,-5 2-5957,-10 5 4983,-6 1-2824,-9 5 3739,12-18 1,0 0-1,-3 1 1,-1 0 0</inkml:trace>
  <inkml:trace contextRef="#ctx0" brushRef="#br1" timeOffset="207215">6979 14023 18919,'-3'2'2660,"2"0"-554,1-2-1904,-13 34-1,17-29-38,-5 23-63,24-42-27,3-4 34,23-21-1156,-11 4 1060,-10 10 1,-1-1 16,12-16-12,-1-5 12,-1-3-11,-18 23 0,-1 0-844,-1-2 0,1 1 846,-2-2 1,1-1-6,-2 0 0,1-3 14,4-15 0,0-2-23,-6 12 1,1-1 0,2-11 0,0-1 10,-3 3 1,-2 2-3,-4 13 0,0 0 3,2-7 0,-2 2 33,-2-3 135,-2 5-101,-2 16-40,-1 5-83,-1 13 6,-1 4-1,-2 6 17,-2 6 45,-3 9-11,-2 10-6,0-1 0,-2 2 182,-7 22-185,5-17 0,-1 2 0,4-10 1,0 0-9,-1 1 0,1 0-11,1 1 0,-1 0 8,-2 13 0,1 0 0,3-12 1,1 0 10,-1 9 0,1-1 297,2 9-316,3-5 5,4-6-299,3-7 299,4-6 6,2-7 22,5-3 1,-2-8 22,1-2 11,-3-8 0,-1-3 696,1-2-713,1-5 0,0 0-5,-2 0 1502,0 0-1469,-3 1 12,-2 1-23,-1 1 403,-2-1-431,-1 2 0,-1 1-12,0 3-21,0 0-40,0 3-3232,0-1 0,0 1 0</inkml:trace>
  <inkml:trace contextRef="#ctx0" brushRef="#br1" timeOffset="207893">7651 13747 23415,'48'-15'297,"-3"-1"-258,-20 0 528,3-4-544,-1 0 16,2-3-6,-1-2 193,0-1-142,7-14-22,-11 8-600,4-10 639,-15 13 297,-4 2-45,-5-5 56,-4 9-258,-5 3-56,-3 12 0,-11 8 682,-8 12-755,-12 13-16,4 4-1,0 7-5,12-8 11,0 2 1,-3 14-1,8-11-655,-1 8 644,12-15 0,3-3-11,3-2 6,5-3-7,5-2 7,6-2-1,6-3-5,6-2-11,5-2-12,7-2-28,-6-4 1,1 0-23,22 0-124,-18-2 0,0 0 136,16-3 21,-2-3 18,-1-3 10,-5-3 18,-2-3 16,-5-4 6,-4-4-1,-3-4 7,-2-4-1187,-3-4 1192,0-5 5,-10 7 1,-1-1-2690,10-22 2684,-5 5 0,0-3 0,-3 7 0,-1 2-912,1-3 0,0 1 898,-1 4 0,0 1-82,-1 1 1,0 2 112,8-17-15,-10 22 1,-1 3 65,2-2 10,-5 8 23,-3 8-12,-4 8 785,-6 7-879,-6 8-18,-7 10 29,-25 27-23,3 1 148,-2 3 0,-2 3-165,15-14 1,0 0 8,-10 14 0,1 0-6,11-12 0,3-1-3,0 1 1,2 1 5,1-1 0,2 0-14,2 0 0,2 0-6,2-3 1,1 1-63,2 9 1,4 1 851,5-4 0,3 0-1137,7 6 0,3-3 84,1-12 0,2-4-380,26 15 86,-7-21-263,3-3-2806,3-6 156,1-4 3420,5-5 0,-22-2 0,-3-2 0</inkml:trace>
  <inkml:trace contextRef="#ctx0" brushRef="#br1" timeOffset="208116">8572 13371 17392,'-50'11'545,"0"1"0,5-2 0,8-1-265,20-3 1306,5-2-1485,7-2 511,2 0-489,3-1 326,5 0-236,4 1-28,7-2 818,7 1-925,7-1-39,7-3-5,8-2-23,8-4-576,7-3 529,-27 5 0,0-1-34,1 0 0,1-1-51,1-1 1,-1 0-1093,1 0 0,-1-1 899,-1-1 0,0-1-291,-1 2 0,1-2 405,14-7 0,-3 0 1,-2 2-1,15-8 0</inkml:trace>
  <inkml:trace contextRef="#ctx0" brushRef="#br1" timeOffset="208768">10279 13509 17079,'12'-41'1154,"0"1"0,0-1 0,4-14 0,0 3-561,-4 11 1,-1 3-129,-1 2 0,0 0-253,-1 2 1,0 1 180,1-16-29,-7 25-4858,-2 7 4734,-1 5-105,0 6 1388,0 4-1517,0 15 906,0 3-912,0 15 17,0 3 0,0 6 0,1 6-40,-1 4 31,0-8 1,1 1 965,-2-10 1,-1 1-978,-2 25 1,-2 1-1311,1-25 1,0-1 1309,-3 9 0,0 0-14,-4 8-147,1-7 187,-1-6 55,-3 0-22,3-14 214,-1-2-102,3-15 928,1-8-1034,-1-5 3084,-1-12-3095,5 1 280,0-8-253,3-5-39,2 6 23,8-17-45,0 16-6,8-6 6,0 11 11,3 1-17,3 2-6,2 2-16,14-3 11,-6 7-261,10-3 261,-10 9-810,1 1 799,1 3 0,1 2 0,0 4 0,2 4-6,1 5-17,1 3-33,0 4-174,9 15-106,-16 8-1655,-5 2 1857,-26 0 55,-14-13-95,-10-2 174,-6-3 0,-4-3 11,-1-6 0,-1-6 11,-17-3 0,12-6-11,6-4 0,0-2 6,-5-4-12,-9-6-33,20-3-95,5-3-174,6-3-1384,7-15-660,12 8 1859,12-15 0,-2 26 1,2 1-1</inkml:trace>
  <inkml:trace contextRef="#ctx0" brushRef="#br1" timeOffset="208991">11554 13182 26558,'36'-35'-571,"3"5"45,6 24-660,7-1-80,6 0-3650,-11 3 1,2-1 4650,-7 2 0,-1 0 1,-3 0-1,-4 1 0,6 0 1</inkml:trace>
  <inkml:trace contextRef="#ctx0" brushRef="#br1" timeOffset="209158">11377 13696 23844,'46'-25'-84,"0"-1"0,0 0 0,-4 2 0,0 1 0,-3 4-510,7 2 1,-3 3-718,-8 2 0,0 0-1593,12-3 0,0-1 2375,-9 3 1,-3 1 0,3 0 0,-2-1-1</inkml:trace>
  <inkml:trace contextRef="#ctx0" brushRef="#br1" timeOffset="209509">13288 12866 21982,'-1'-4'2823,"0"0"-1238,1 4-1461,-73 28-5678,38-3 5584,-13 0 1,0 3 25,9 18 320,18-21 1,1 1-366,-1 1 0,1 0 6,0 1 0,0 1-120,1 0 1,0 1 102,2-1 0,1 0-11,-11 28-67,16-20 0,3 0 61,6-2 1,3-2 961,0 0 1,4-2-974,15 17 6,2-25 5,4-5 0,1-6 17,1-6 507,1-3-507,0-7 51,13-13-18,-11-1-1293,8-10 1327,-16 6 152,-4 0-51,-5 0 28,-7 2 34,-3 0 435,-8 1-497,-4 2 103,-7 1-187,-6 3 2717,-4 2-2745,-5 4-3077,-3 3 3044,-4 2-23,-2 4-28,-3 3-67,-4 5-225,-1 4-1977,12-1 1,0 1-7535,-14 7 9387,18-7 0,3 0 0,9-5 0,8-3 0</inkml:trace>
  <inkml:trace contextRef="#ctx0" brushRef="#br1" timeOffset="211735">6081 15950 19305,'-3'0'2986,"0"0"262,3 0-2632,-6-2-414,7 1-17,-5-2-17,10-1-40,2-4-49,4-4-3426,5-5 3375,5-5-1265,23-22 1254,-6 7-146,-11 10 1,0-1 131,-5 5 0,-1 1-224,0-3 0,0-1 223,1-2 1,0-2 0,-1 1 0,1-4 0,3-11 1,2-6 0,-2 3 199,-1 0 0,0-1-202,0-2 1,2-4 0,-3 5-5,-6 5 1,-2 0-80,-3 5 0,1-3 0,-1 2 85,0-5 0,-1 1-748,2-11 0,-2 3 750,-4-9 6,-4 11 326,-6 11-337,-4 10 0,-6 11 1444,-5 10-1478,-17 15 29,5 10 549,-15 17-544,7 8 0,18-17 0,-1 2-3,0 2 1,-1 1-1,0 3 0,1 0 3,-1 3 0,1 0-17,0 1 1,0 1 7,2 1 1,0 0-9,2-1 0,0 1-8,-2 15 0,1 0 658,6-14 1,1 0-662,-1 11 0,2-1-14,5-17 0,3-2-70,1 28-1085,7-5 1006,6-6-359,5-6 197,4-5-146,3-7-1405,19 4 167,-9-13-2957,-2-8 1,1-3 4375,11-2 1,-7-3 0,-17-5-1</inkml:trace>
  <inkml:trace contextRef="#ctx0" brushRef="#br1" timeOffset="212317">6964 15513 19165,'-42'22'170,"0"0"0,4-2 0,8-3 1279,22-7-1410,2-4 1147,3 1-1164,4-4 663,3 2-600,13-4-52,0-1 1,12-3-12,12-11-16,-5-1 1350,13-9-1356,-11 3 6,15-13 50,-3-2 28,-23 12 0,-2 0 28,7-13 11,-15 5 6,-13 13 5,-3 1 12,-2 4 597,-2 3-580,-9 2-102,-1 4-22,-7 2-3280,0 6 3269,-4 3 6,-2 5 5,-2 3 6,0 3-23,1 2 18,-7 12-1,2 6-34,3 1-65,8-2 54,12-9 1,3-1-7,3-1 1,3-1 11,3-2-33,11 4-7,2-8 3246,10 2-3251,-1-9-6,5-3-5,5-3-16,5-2-2925,3-4 2952,4-3 6,0-5-305,0-5 316,1-4 6,-2-6-698,2-4 715,-1-5 27,-1-4-1912,-1-4 1935,-3-2-28,-4-4 1356,-4-4-1345,-13 12 0,-1-3-752,-2-6 0,0-2 752,0 1 0,-2-1 3,-1-1 0,-2 3 39,-3 12 0,-2 3-42,1-1 0,0 1 17,-1 1 0,-1 1 72,6-25 225,-5-2 5,-7 17-213,-3 8 1755,-5 20-1822,0 11 585,0 3-641,-1 5 1,-2 5-7,-3 6-10,-1 8 2844,-1 5-2828,-1 7-11,1 5 11,2 5 308,0 5-330,2 5-1116,2 4 1113,4-29 0,0 1-11,1 0 0,0 1-12,0 0 1,0 0-12,2 0 1,-1 0-18,0-1 1,1 0-107,0 10 1,2 0-138,-1 20 70,3-25 0,1-1-496,5 7-465,6-6 520,13 2 0,-15-21 0,7 2 1</inkml:trace>
  <inkml:trace contextRef="#ctx0" brushRef="#br1" timeOffset="212501">7680 15199 24311,'42'-14'-1630,"3"2"-140,5 4-2894,5-1-4292,-2 0 9049,-5 1 0,-23 4 0,-11 2 0</inkml:trace>
  <inkml:trace contextRef="#ctx0" brushRef="#br1" timeOffset="212816">8848 15077 17983,'6'-6'3937,"-1"2"-3096,-5 4 2212,0 0-2712,-66-16-201,36 16-761,-12-5 0,0 2 800,9 17-34,-3 3 74,-16 12-135,13-4 11,-10 9-11,21-8 6,5 0-34,3 0 171,5 1-204,2 11-29,7-10 0,3 8-16,9-13-40,5-2-44,10-2-62,6-1-118,8-3-212,6-2-336,5-3-3644,6-3 1538,1-4 2940,7 0 0,-28-3 0,-2 0 0</inkml:trace>
  <inkml:trace contextRef="#ctx0" brushRef="#br1" timeOffset="213176">9761 15121 23383,'53'-31'-6,"-1"-1"1,-4 4-1,-1 5-345,0 14 1,-1 5-550,-14 0 0,1 1-128,21-2 1,0 0-3634,-19 4 1,-2 0 4660,6 0 0,-2 1 0,4 0 0,-2 0 0</inkml:trace>
  <inkml:trace contextRef="#ctx0" brushRef="#br1" timeOffset="213384">9963 15445 26884,'51'-29'33,"0"-1"1,7-1 0,-4 5-34,-4 10-1284,-17 6 0,0 0 1290,15-3-12,-1 3-16,-1-1 784,-4 4-857,-1 0-1607,12 3 1702,-24 4 0,4-1 0,-28 3 0</inkml:trace>
  <inkml:trace contextRef="#ctx0" brushRef="#br1" timeOffset="215510">12103 15264 17355,'-40'2'627,"1"-1"1,-24 2-320,59-3-34,3 0 2767,0 0-2974,6 0 978,1 0-994,7-2 552,3 0-542,23-4-44,-3 1 0,18-3 1071,-10 2-1088,5 0 0,0-1 6,-1 1-1,-4 1 29,-5 1-29,1 0-5,-14 0 12,-6 2 10,-13 1-44,-6 1-23,-8 0 0,2 0-61,-5 0-102,2 0 699,2 1-1179,2 0-3776,0 2 4464,3-1 0,1 0 0,0 0 0</inkml:trace>
  <inkml:trace contextRef="#ctx0" brushRef="#br1" timeOffset="216040">13116 15116 26060,'-7'-2'302,"13"0"-218,27-2-39,2 0-1149,8-4 1115,-10 2 0,1-1-5,1 0 22,-1 0-17,0-1 6,-4 0 385,4-2-335,-14 3 23,0 0 228,-14 4-127,-3 2-5238,-2 0-4715,-4 6 9905,3-3 1,-3 3-1,3-4 1</inkml:trace>
  <inkml:trace contextRef="#ctx0" brushRef="#br1" timeOffset="216759">14125 14757 13264,'2'-53'780,"1"1"1,-2 4-1,1 8 2267,-1 15-2594,-1 7-66,0 4-123,0 5 1391,0 4-1616,0 3 877,1 1-860,0 5 3504,5 11-3488,-1 3-4,3 11 49,-1 18-72,-3-7-11,1 17-1355,-5-13 1343,-1 3-11,-3 1 6,-4 2-26,0-13 1,-2 0-414,-6 18 397,3-13 0,-1 1 58,-6 10-27,1-5 39,3-12 33,10-25 45,-1-1 12,6-9-18,-1 0-33,1-2-45,-1-3 1288,1-3-1271,-2-3 39,2-20-78,0 9 28,3-16 5,3 16 479,2 0-484,2 1 22,7-5-50,-2 7 22,4-3-17,-5 9 12,8-2-29,-3 6 7,8 0-12,-5 6 0,1 1 0,2 2 0,1 3 11,2 2-11,1 5-3398,2 2 3376,0 3-2263,0 1 2262,-3 1-22,-2 2 40,-5 1-12,-5 0 11,-7 1 1,-8 9 5,-6-8-6,-6 7 2280,-2-10-2268,-2-1-34,-8 4 11,5-7-11,-4 1 22,6-9 12,1-1-23,-2-4 3420,-2-1-3403,-1-1-11,-4-4 22,-18-5-33,7-3-801,-13-3 739,12 0-79,0 0-190,2 0-442,1 1-1143,4 1 1938,3 0 0,13 5 0,3 2 0</inkml:trace>
  <inkml:trace contextRef="#ctx0" brushRef="#br1" timeOffset="217643">15444 14906 18828,'0'-10'3771,"0"3"-2993,0 7 269,0 0-700,1-60-1898,-1 44 1680,0-45 335,0 60-425,0 3-16,1 5 10,0 5 12,1 5-22,2 6 1355,1 19-1401,1 11-623,0 2 439,-2 1-325,-3-14-745,0 0-3951,-3 2 5228,-2 5 0,1-23 0,0-1 0</inkml:trace>
  <inkml:trace contextRef="#ctx0" brushRef="#br1" timeOffset="218033">15275 15142 15406,'-5'-3'3815,"1"0"-1698,4 3-1736,-60-19-5525,38 14 5332,-12-5 0,2 2 1500,19 8-1464,4 2 759,3 0-915,2 0 4,3 0 220,0 1 3608,6 0-3587,1-1-44,8 1-67,2-2-62,6-1-17,5 0-28,5 0-482,5-2 455,4-1-734,5 0 710,1-3 7,2 2-6,0-1-6,-1 0-22,-3 1 33,-1-1-1254,-4 0 1238,-5 1-1,-3 0-38,-7 0 134,-2 1 195,-9 0 387,-4 1-599,-8 1 586,-2 1-670,-3-2 1330,-4 0-1414,0-1-28,-1 1-117,3 1-186,0 1-262,2 0-2628,2 0 0,1 0 0</inkml:trace>
  <inkml:trace contextRef="#ctx0" brushRef="#br1" timeOffset="218850">16840 15004 10780,'-4'0'5540,"0"0"-1496,4 0-3574,-60 2-39,38-1-238,-13 1 0,2-1 166,21-1-11,0 1 542,-11-1-419,4 0-287,-4 0 7,7 1-23,6 0 5,1-1 169,-1 2-68,3-1-162,1 0 40,4-1 50,1 0-113,6 2 29,0-2 0,7 1-18,2-1-27,5 0-17,4 0 0,3 0-11,3 0-1261,2-1 1244,3 0 5,1-2-5,0 1-465,1-2 493,12-1-34,-15 2 12,7-2 11,-20 2 33,-5 0 12,-5 1 39,-5 1 5,-2 1 342,-3 0-465,-4-1 1184,1 1-1195,-5-2 532,1 1-549,0 1-28,0 0-11,2 0-34,0 0-33,3 0-67,0 0-617,0 3-89,1 0-633,0 3-1753,1-1 3282,5 0 0,-4-3 0,3 0 0</inkml:trace>
  <inkml:trace contextRef="#ctx0" brushRef="#br1" timeOffset="219283">17911 14920 14082,'-51'8'631,"-1"0"0,9-3 0,5 1 2292,-3 1-2581,15-4-29,3 1-32,3-2-57,5 1 1370,5-2-1253,3 1 592,5-2-788,1 1 3438,8-1-3494,0 0-16,8 0 33,12 0-61,-4 0-6,23-2-5,-17 1-17,9-2 11,-13 2 17,0 0-17,-1-1 16,5 0-21,-10 1-1,2-2 23,-15 3 50,-1 0-11,-3 0-532,-1 0-1232,0-1-174,5 1 1854,17-1 0,-13 1 0,11-1 0</inkml:trace>
  <inkml:trace contextRef="#ctx0" brushRef="#br1" timeOffset="219784">19086 14766 20963,'0'-3'3327,"0"0"-779,0 3-2346,-75-65-1066,42 46 900,-13-17 1,0 5 47,14 28 50,-13 1-72,11 2 287,-9 2-260,7 9-55,11-1 155,-6 9-161,14-3 6,0 4-3233,3 1 3227,1 2 37,-1 14-48,6-7 0,0 10 5,11 1-33,5-9 5,8 8 1,6-16-18,3 0 12,4-4 0,1-3-2176,1-3 2181,-4-4-530,6-4 547,-11-4 1841,3-6-1830,-11-2 258,-2-6-258,-1-2 45,4-15-27,-6 3-1416,4-12 1404,-5 4-231,1-4 254,0-4 16,2 0 118,6-19-62,-4 19 7,3-7-130,-8 25 0,-2 6 0,-3 6 2117,-1 3-2117,-2 4 3165,0 2-3165,0 3 684,0 6-684,0 2 0,0 7 0,0 13 0,1-3 0,1 27 0,1-18-1525,2 12 1525,0-12 0,2-1 0,0 2 0,1-1 0,1 1-51,0-1-895,-1 2 89,-1-2-4094,-2 12-4880,-3-15 9785,-2 3 0,-1-23 0,0-6 0</inkml:trace>
  <inkml:trace contextRef="#ctx0" brushRef="#br1" timeOffset="220302">19779 14707 18308,'3'-11'3245,"4"-27"1,-2-5-2798,-3 18-232,3-16 0,-3 3 154,-6 26-79,-1 4-78,0 3-79,1 2-67,1 2-16,1 4-23,0 4 17,0 5 39,0 18 0,1 13-51,-1 4-645,2 4 606,1-13 12,1 1-34,2 1-34,0 1-72,0 2-124,1 1-173,-1-1-314,0-1-331,1-4-887,0-4-585,-1-4-2695,1-6 4478,-2-4 0,-1-9 0,-1-3 0</inkml:trace>
  <inkml:trace contextRef="#ctx0" brushRef="#br1" timeOffset="220708">19685 14931 18897,'-48'0'526,"1"0"1,3 0 0,7 0-169,15 0-61,-1 1 909,2 1-960,1 0 327,3 0-338,4 1 185,2-2-224,5 1 539,2-1-539,3-1 578,1 1-517,5-1-49,1-2-46,6 0-28,4-2-33,3-1-22,5 0 33,16-3-40,8-1-3441,1 0 3391,-1 0 1,-13 3-116,1 0 104,1 0-11,19-4 23,5-1-318,0-1 312,-10 2 22,-23 3 17,-6 2 3382,-4-1-3107,-7 2-50,-3 1 15,-7 2-443,-1 1-726,0 3-1138,1 0 2011,2 2 0,0-2 0,0-1 0</inkml:trace>
  <inkml:trace contextRef="#ctx0" brushRef="#br1" timeOffset="221783">20882 14729 15872,'0'-43'1531,"0"0"1,0 0 0,0-15 0,0 4-569,-1 11 1,0 4-1794,1-6 1233,-2-14 353,0 41-285,1 3-3303,0 8 2865,0 1-22,0 5-11,1 1 467,-1 6-428,1 1 0,0 10-2257,0 2 2280,0 6 2251,-1 22-2280,1-8-969,-3 18 986,0-12-10,-2 2-1933,-1 3 1915,-3 2 12,-2-2 1583,-3-1-1597,4-17 0,-1-1-9,-6 14 17,-4 9 28,4-15-45,6-13 6,-2 2 37,8-15 232,1-3 873,1-6-632,2 0 2719,2-15-3206,2 2 579,1-12-608,4-10 6,-1 3-12,4-12 1,-2 10 5,1-3 12,4-11-12,-3 11-322,3-6 317,-5 18-12,0 3 6,0 2-6,0 4 6,1 3-5,2 1-6,2 3-12,1 0 6,14 3 17,-6 3 6,10 4-56,5 11 10,-8-1-851,10 9 851,-11-5-4,-2 1-18,-2 1-166,-4 0 177,-5 1 12,-5-1 45,-4 10 5,-6-8 0,-5 7 0,-6-10-16,-12 3 16,2-6 0,-9 2 6,4-9-17,-2-2 5,-1-1 7,-14-1-12,10-2-439,-9-1 427,14-2-4,1-1-18,2-3 1057,0 0-1146,4-4-515,-2-5-516,10 1 1154,5-13 0,6 15 0,4-6 0</inkml:trace>
  <inkml:trace contextRef="#ctx0" brushRef="#br1" timeOffset="222200">21851 14797 23158,'-41'-1'353,"0"1"0,3-1 0,8 1-90,16 2 577,1-1-666,2 1 181,1-2-254,2 2 90,1-2-130,1 1 346,2-1-362,-1 1-6,2-1-17,-1 1-5,2 0 17,0-1 559,0 0-498,6 0-22,0 0-28,6-1-11,2-1-1,3-1-10,3-1-23,3 0 5,1 0-5,1 1-5,0 0 16,-1 1-11,-1 0-17,8-1 11,-12 2-22,5-1-11,-15 2-28,-1 0-67,0 0-421,3 0-5,-1 0-404,5 0-5830,6 1 6794,0 0 0,-3-1 0,-5 0 0</inkml:trace>
  <inkml:trace contextRef="#ctx0" brushRef="#br1" timeOffset="222634">22549 14692 22983,'-38'4'324,"-1"0"1,-22 3-168,60-7 1784,0 0-1722,8 1-158,-1-2-38,8 0 243,2-1-255,2 0-11,4-1 6,1 1-1,1 0-21,1 0 21,-2 1 6,-1 0 1,-1-1-7,-2 2 6,-3-1 1,-3 0 126,-2 0-65,-2-1-1,-3 2 526,0-2-492,-5 2-9937,0-1 8429,-1 5 1,0-3-1,0 2 1</inkml:trace>
  <inkml:trace contextRef="#ctx0" brushRef="#br1" timeOffset="223375">23385 14559 15659,'0'-4'5304,"1"0"-3422,-1 4-258,-2-62-924,-3 34-311,2-11 1,-2 2-194,-1 20-185,1 6-16,2 9 10,2 7 6,-1 2 12,-2 7-3393,-3 17 3381,1-4-123,-3 14 123,0 8-11,1-9 0,-3 15-6,2-15 1,0 0-74,-6 18 1,4-14-57,-3 15-94,6-18-142,2 2-261,3-3-360,3-2-3931,11 6 4923,2-11 0,-1-6 0,-3-14 0</inkml:trace>
  <inkml:trace contextRef="#ctx0" brushRef="#br1" timeOffset="223783">23199 14932 23166,'-34'-4'238,"1"0"0,-20-2-5018,53 6 5189,0 0 1156,7-1-1493,8-1 861,6-1-894,8-2 51,18-1-62,-8 2 0,16-2 34,3 2-675,0-1 658,-1 0 101,-4 0 2950,-29 2-2934,1-1 12,-15 2 0,-4 1-18,-3 0 96,-2 1-3529,0 0 0,-1 0 0</inkml:trace>
  <inkml:trace contextRef="#ctx0" brushRef="#br1" timeOffset="225761">24308 14743 22946,'-32'1'526,"0"1"1,-20 1-270,44-3-38,-1 0-29,-3 0-16,1 1-18,-2-1-4262,2 2 4382,-2 0-153,5-1 871,0 1-877,6-1 494,2-1-404,9-1-123,-1 0-28,11-2-6,-2-1-11,2 0 12,1-1-40,1 1 0,-3 0 6,0 1-11,-2 1 10,-2 0-16,-2 0 6,-3 0-6,-2 2 6,-2-1 3380,-3 1-3369,0 0 0,-1 0-12,1 0-16,-1 0 17,2 0 5,1 0 0,2 0 0,2 0 23,8-1-23,-4 1 0,7-2-5,-7 2-1,-1-1 7,-4 1-1,-2 0 28,-3 0 174,-1 0-196,-9 1-23,3 0 12,-7 1-1,7-1 18,0 1-29,3-2-224,1 1-117,4 1-336,-1 0-662,4 2 1345,4 3 0,-6-4 0,4 2 0</inkml:trace>
  <inkml:trace contextRef="#ctx0" brushRef="#br1" timeOffset="226422">25016 14676 20625,'-43'5'364,"-1"0"0,4-1 0,8-1-45,14-3-50,1 0-4177,0 0 4137,2 0 1792,-4 0-1885,10 0 890,-2 0-942,10 0 669,0 0-647,5 0 3499,4 0-3510,2 0 51,11 0-102,-4 0 7,17-1-29,-10-1-5,7-1 5,-8-1 6,0 1 40,7-2-40,-9 1 5,4 0-16,-12 1 39,-3 1 6,-4 1-1,-3 0-128,-2 1-179,0 0-158,1 0-184,2-1-443,4 1-884,3-1-3266,4 0 5181,5-1 0,-8 0 0,0 1 0</inkml:trace>
  <inkml:trace contextRef="#ctx0" brushRef="#br1" timeOffset="227061">25626 14478 18464,'1'-9'3871,"-1"1"-3042,0 8 2112,0 0-2678,-15-61 202,10 38-367,-3-11 0,1 2 75,6 20-33,1 4-5,1-1 145,3-5-168,-1 5 5,3-4-16,-1 6-6,-1 0-11,0 2-22,-2 1-23,-1 1-5,0 2-12,0 0-39,-1 8 12,1-1 5,1 16-11,0-4 22,1 9-11,0-3 5,-1 35 7,0-18-1651,-2-8 0,-1 0 1644,-3 5 1,-4 1-228,-3 0 227,-9 16-5,4-14 0,-6 8-11,7-19-11,-5 6 5,6-11 6,-2 3 39,8-13-51,1-5 62,3-3-39,2-4 3246,1-1-3179,1-2 289,0-11-323,0 4-5,0-11-4,1 5-24,1-1 0,6-15 0,-3 10 0,6-9 0,-3 14 0,0 1 0,0 1 0,0 1 0,1 1 0,2 0 0,2 2 0,0 0 0,2 3 0,1 0 0,10 2 0,-4 1 0,9 5-371,-6 2 371,2 5 0,2 3 0,3 1-13,3 2-3,0 1-145,1 0 127,-3 1-530,-5-1 503,-7 1-42,-7-1 64,-8 4 34,-9-6-7,-6 4-16,-8-9 0,-5 0-16,-3-2-24,-4-2-44,-3-4-217,-1 0 77,0-2-151,-2-1-213,1-2-476,0-3 1092,-20-11 0,30 10 0,-10-5 0</inkml:trace>
  <inkml:trace contextRef="#ctx0" brushRef="#br1" timeOffset="227663">26477 14571 16174,'3'-9'4789,"-2"1"-3804,-1 8-217,0 0-124,17-65-89,-10 44-337,2-15 0,0 4 74,-7 26-141,-2 3-67,0 3-56,-3 7 11,-1 0 6,-4 10 44,-4 9-27,-5 21-51,4-6-1379,-2 10 1368,9-20-11,3 13-2932,1-11 2921,4 8-1981,3-15 1930,3-2-39,2-2-347,7 9 55,-4-9-161,4 6-214,-6-13-336,-3-1-632,-2-3-848,-2-3 2595,-2 0 0,-2-4 0,0-1 0</inkml:trace>
  <inkml:trace contextRef="#ctx0" brushRef="#br1" timeOffset="228003">26399 14812 12948,'-4'-3'6083,"1"2"-595,3 1-5196,-42-20-96,32 14 16,-27-17-133,43 20-1,8-1-3402,1 1 3408,5-1-2308,4 1 2286,3 0-1006,2 0 1006,1 1-1145,1-1 1144,-1 2 1064,12-2-1086,-12 1 1565,6-2-1525,-15 1 1385,-2 0-1363,-2-1-17,-2 2 11,-4-1 6,-2 0 3208,-3 3-3219,-2-2 528,-2 2-613,-1 0-46,-7 0-323,3 2-330,-6-1-651,6 2-1702,-1 1 3047,1 0 0,2-2 0,1 0 0</inkml:trace>
  <inkml:trace contextRef="#ctx0" brushRef="#br1" timeOffset="238166">14224 13003 21304,'0'-3'1664,"-1"1"-1793,1 2-302,-2-16-2481,-4 23-4662,1-15 7574,-1 24 0,4-9 0,1-4 0</inkml:trace>
  <inkml:trace contextRef="#ctx0" brushRef="#br1" timeOffset="238351">14070 13538 15459,'20'45'177,"-1"-1"1,0-3-1,-6-5 2404,-17-7-2547,-19 20-320,1-18 1,-5 1-1255,0 0 0,-3 1-1129,-8 2 0,-1-2 2669,0-2 0,3-5 0,-5 4 0,0 0 0</inkml:trace>
  <inkml:trace contextRef="#ctx0" brushRef="#br1" timeOffset="240424">27159 14727 19045,'26'-44'425,"0"1"1,-1 3 0,-8 8-117,-13 16-41,-2 1-32,-1 1 1166,-2-9-1246,-1 10-27,-2-6 280,-1 12-336,-1 1 174,-5 1-225,1 3 1,-5-1-12,2 4 487,-7 5-487,3 1 23,-23 14-34,18-7 17,-18 17-1,16-2-21,2 0 5,3 2-11,8-8-1,2 0-10,0 7 0,6-7 5,-1 3 6,6-10-17,1-3 5,8 2 18,-1-4 16,4-1 45,11-6-28,-7-5 33,16-7 57,-9-8-51,-3 0 6,-1-4 0,-10 3 5,0-2 6,-2-1 0,0 0 6,-2 0 151,2-5-79,-3 10 7,1-2-1,-6 10-34,1 3-28,-2 2 6,1 1-112,-1 9 0,0 0 0,0 9 6,0-2-6,0 4-11,0 2-28,-1 2-51,0 1-347,-1 11 28,0-9-1266,0 21-3235,2-20 2575,0 8-2477,3-13 4722,1-1 0,-1-9 0,0-2 0</inkml:trace>
  <inkml:trace contextRef="#ctx0" brushRef="#br1" timeOffset="240655">27585 14590 24794,'5'-27'45,"-1"11"-45,-3 39 0,1 2-28,1 4-17,0 3-4705,-1 17 4179,-1-11-404,0 11 321,-1-16-1625,0-2-1486,2-2 3765,0 0 0,0-14 0,0-1 0</inkml:trace>
  <inkml:trace contextRef="#ctx0" brushRef="#br1" timeOffset="240880">27491 14790 13099,'-2'-2'5825,"0"0"-946,2 2-4784,12-30-17,-3 22-33,10-24-62,14 29-291,-1 2-84,8 0-896,-8 3-12,-10 0-1271,1 2 2571,2 1 0,-12-2 0,-1-1 0</inkml:trace>
  <inkml:trace contextRef="#ctx0" brushRef="#br1" timeOffset="241133">28032 14510 25623,'0'-7'112,"1"14"-140,1 9 34,1 11-6,1-3-6,2 2-5,-2 3-11,3-1-18,-2 0-111,1 7-34,-2-9-73,-2 5-106,-1-13-207,-3 0-375,-1-2-858,-3-1-2470,0-2 4274,-1 0 0,3-6 0,1-1 0</inkml:trace>
  <inkml:trace contextRef="#ctx0" brushRef="#br1" timeOffset="241420">27943 14740 24805,'19'-29'470,"-1"5"-391,-8 22-17,1 1 11,3-1 0,1 0-17,4-1 44,15-2-27,-7 0 17,10-2 5,-10 2 28,-3 0 28,-3 0-3195,-1 0 3217,-9 2-27,-1 0-40,-8 2-167,-2 0-281,-4 3-509,-1 2-1771,-5 3 3470,-1 4 0,5-5 0,-1 0 0</inkml:trace>
  <inkml:trace contextRef="#ctx0" brushRef="#br0" timeOffset="254372">9761 16526 14530,'-40'3'377,"1"0"0,2 1 0,10-2 2339,23-2-2570,2 0 1649,1 0-1823,6 0 6,5-1 697,22-5-922,0 1-167,16-2-208,-3 2-504,-10 1 0,2 1 2012,20-1-5179,-8 2 0,0 0 3674,13 1 1,-10 2-1,-26-1 1</inkml:trace>
  <inkml:trace contextRef="#ctx0" brushRef="#br0" timeOffset="254555">9765 16826 20495,'-41'24'151,"12"-5"1424,56-28-1643,1-1 198,5 0-483,4-1-347,5 0-1952,-10 3 0,1 1 2652,24-5 0,-9 2 0,-20 6 0</inkml:trace>
  <inkml:trace contextRef="#ctx0" brushRef="#br0" timeOffset="263367">13310 16206 21657,'-14'-16'174,"-1"3"-158,7 12 1,-2 0 6,-4 1-1,-12 4-11,2-1-11,-11 4 0,6-1 23,-21 3-512,9-3 506,-14 3 33,0-4 46,6-1-12,3-1 17,15-2 22,18-1 29,5 0-1,3 0 6,1 0-17,2 0 638,2 0-789,-1 3 11,2 0 511,1 3-511,2 2 22,3 16-22,-2-7 6,2 14 5,-4-12 0,-1 2-243,0 2 204,-2 0-3289,0 1 3328,0-1-769,-2-1 780,-1-2-22,-1-1 0,0-2-11,-1 6 22,3-10 138,0 3-165,2-11 3028,0-3-2861,0-1 1113,4-1-1141,0-1-11,6-2 67,5-4-89,-3 0-12,4-1 23,1-4-73,-4 4 0,5-2 28,-1 1-39,2 3-29,0 0 18,1 3 5,-4 2 6,3 1-6,3 0-3403,2 2 3398,2 1-47,15 8 46,-10-2-5,17 11-302,-24-5 302,3 6-6,-13 2-22,-5 12 3255,-11 1-3227,-4 0-11,-10-13-331,2-9 331,-3-1 380,-1-1-503,-12 4 10,4-4-88,-8 2-96,8-6-135,1-1-262,2-2-422,3-2-782,3-2-2202,3 0 4111,2-3 0,6 1 0,2 0 0</inkml:trace>
  <inkml:trace contextRef="#ctx0" brushRef="#br0" timeOffset="263767">13253 16174 21864,'-17'-19'298,"2"5"-113,18 14 22,1 0-11,6 0-28,3-1-34,4 0-16,3-1-3404,2-2 3387,2 2-869,0-2 852,0 0-1970,1 0 1976,-1-1-432,0 0 426,-1-1 1374,-1 0-1386,-2 0 718,-2 1-700,-4 0 2810,-2 1-2799,-2 1 1050,-2-1-1022,-3 2 738,-1 1-749,-2 0-68,-1 1-95,0 5-95,-2-1-1137,-1 12-1036,-1-4-6985,-1 4 9298,2-7 0,1-4 0,0-3 0</inkml:trace>
  <inkml:trace contextRef="#ctx0" brushRef="#br0" timeOffset="264307">14588 16344 10172,'0'-47'1030,"0"0"1,0 5 0,-1 6 2184,0 14-2168,-3 0 776,2 10-1571,-2 1 748,4 7-955,-1 3 3358,0 0-3381,0 7 1,1 1-6,-1 8-12,0 1 29,-1 16-29,0-5 7,0 12-12,-1-7 0,0 2 0,-1 1-12,0 2 1,1-1-45,0-1-229,1 13-57,0-14-744,2 11 358,0-18-320,1-2-470,1-2-700,1-3-1344,1-3 3562,-1 0 0,-1-9 0,0-1 0</inkml:trace>
  <inkml:trace contextRef="#ctx0" brushRef="#br0" timeOffset="264683">14363 16568 12201,'-51'-6'827,"1"-1"0,3 1 1,8 2-184,15 3-107,2 1 819,5 0-830,3 0-4,4 0 243,4 0-395,2 0 47,3 0 479,0 0-106,6 0-460,2 0-43,7 0-47,3-1-27,4-1-39,4-1 128,19-4-179,-4 2-1411,15-1 1389,-8 1-17,5 0 0,6 1-12,5 0-36,-30 2 1,1 0-6,1 0 0,1 0-6,-1 0 0,0-1-3,1 1 1,-2 0-9,-1-1 0,-1 0 8,26-1 23,-9-3 17,-7 2 50,-9-1-712,-7 1 780,-5 0 21,-5 2 12,-4 0 5,-3 1 40,-2 1 230,-4 0-141,0 1 1202,-2 0-1689,0-1-280,3 0-583,4 0-1735,6 1-6963,3 0 9920,1 0 0,-8 0 0,-4 0 0</inkml:trace>
  <inkml:trace contextRef="#ctx0" brushRef="#br0" timeOffset="269722">15970 16171 14723,'0'-3'4347,"0"0"-79,0 3-4735,8-61 736,-6 43-51,5-44 402,-7 56-408,0 2-42,0 2-237,0 1 78,0 7-6,-2 0-5,0 8 0,-1-1 6,-1 1 33,-2 2-28,-2 2 390,-5 10-429,3-6 39,-4 7-11,5-9 6,0 0 5,1-2-22,1 1 5,3-1 6,0-1 0,3 1 0,0-2 0,8 8-11,-1-6 11,8 5 0,0-7 0,2-2 11,4 0-11,1-4-3392,15-1 3392,-8-6-530,21 1 541,-20-6-314,7-2 320,-11-3-6,-3-4 23,9-8 2984,-3-5-2979,6-10 750,-3-2-756,-8 5-219,-4 4 208,-7 8 12,0 3 50,1-6-34,-3 6 12,0-2 168,-3 4-157,-3 6-11,1 0-18,-4 7-4,0 1 659,0 4-693,0 1-6,2 4 6,0 0-12,0 2 23,1 9-12,-1-2-5,1 8 17,-3-3-6,0 2-5,0 4-12,-1 2 18,0 2-1,0 0-11,0-1-11,-1 0-1,1-2-10,0-2-68,0 0-128,0-1-925,6 14-744,0-7-1597,8 12-6347,-1-16 9767,0-4 0,-6-12 0,-3-6 0</inkml:trace>
  <inkml:trace contextRef="#ctx0" brushRef="#br0" timeOffset="270254">17772 16204 18078,'-1'-4'3736,"0"0"-1619,1 4-2105,-5 12 4,4 3-10,-4 13-6,8 2-6,1 2-4256,1 2 4228,1 1 23,0 1 523,0-1-635,0-1-118,0-3-246,0-1-314,1 0-236,-2-4-374,0-1-398,-2-4-314,-1-2-526,0-4 2595,-2-2 54,0-2 0,0-6 0,0-1 0</inkml:trace>
  <inkml:trace contextRef="#ctx0" brushRef="#br0" timeOffset="270687">17536 16552 17330,'-43'-11'659,"-1"-1"0,4 2 1,6 1-252,13 4 203,2 1-308,3 1 29,2 1 99,-1 0-212,4 1 51,1 1-79,6 0 116,2 0 343,0 0-561,7-1 29,2 0 56,15-1-113,-2-1-16,11-1 0,-3 1-6,1 1 6,2-1-3409,2 1 3392,-1 0-2257,19 1 2262,-12 0-243,15 0 216,-14 1 10,-1 0-4,-1 0-1,-2 0 0,-2 0 0,-3 0 0,-3 0 12,-1 0 1484,-4 0-1485,-3 0 2204,-3 0-2153,-4 0 458,-4 0 80,-2 0-421,-4 0-151,-2 0-189,0 2-3160,2 0 2671,3 3 1,-2-3-1,0 1 1</inkml:trace>
  <inkml:trace contextRef="#ctx0" brushRef="#br0" timeOffset="276382">19188 16094 21825,'-15'-9'73,"-7"5"-34,5 7 90,-35 7-96,20-3 13,-22 2 60,8-2 18,-3 0 100,-8-1-51,16-3 40,12-1 0,15-2-12,6 0-5,3 0-39,3 0 297,1 0-465,1 4 16,0 5 1,0 3 5,1 2 23,-1 7-46,2-3 24,-1 6 4,0-7-4,0 2 21,0 6-27,0-5 5,0 4 17,1-8-22,-1 0 38,2 4-44,-1-6 17,2 7 17,-1-13 50,0 0 73,-2-6 419,0-2-301,1 0 78,3-5-291,1 0-12,3-5-16,0 3-6,1-2-11,0 1 16,5-3-27,-3 5 16,8-5-11,-3 7-5,7 1-6,-5 3 0,2 3-6,-4 3 1,2 4 5,0 2-11,3 3-1,0 2 24,0 1-12,6 10-40,-4 2 29,-2 1 11,-10-4-11,-8-9 0,-4-2 0,-6 1-23,-4-1 0,-18 5-27,3-6-309,-31 8 208,27-15-1408,-14 3 1340,26-9-212,3-2 0,4 1-219,1-1-313,3-2-505,1 0-8352,2-4 9685,2 2 0,0 1 0,1 1 0</inkml:trace>
  <inkml:trace contextRef="#ctx0" brushRef="#br0" timeOffset="276775">18994 16175 20134,'41'-18'190,"0"0"1,-4 1-1,-3 4-1557,-1 9 1636,-9 2 884,6-1-710,-6 2 381,-6 1-617,0-1 180,-9 1-291,-5 1 1404,-3-1-1013,0 0-1080,3 1-712,1-1-3126,5 1-4872,-3 0 9303,2 0 0,-5 0 0,-1 0 0</inkml:trace>
  <inkml:trace contextRef="#ctx0" brushRef="#br0" timeOffset="278897">20114 16236 23198,'-22'39'95,"3"-2"-73,12-9-16,2 4-6,0 0 6,2 1-57,2 15-296,4 2-101,2 0-1501,8 6 302,-3-26-622,3 7-694,-4-16-4951,1 2 7066,-4-9 0,-1-2 0,-4-9 0</inkml:trace>
  <inkml:trace contextRef="#ctx0" brushRef="#br0" timeOffset="279272">19792 16588 17458,'-41'-11'842,"0"-1"0,3 1 0,8 3-338,16 6 35,3 0-175,3 1 1,2 0 100,2 1-165,2 0 283,1 0-428,7 0-31,1 0-7,10 0-16,1-1 67,38-2-78,2 1-458,-12 0 1,0 1 395,17 0-11,-4 1 16,-21 0-1466,-2-1 1461,-2 0 11,-2-1-17,-1 1 6,-1-2 11,-3 1 12,0-2-12,-3 2-17,-1 0-22,-3 0 0,-5 0 12,-3 2 10,-5-1 669,-3 1-685,-2 0 1499,-2 0-2082,2 1-9254,9 6 8908,-5-3 1,5 3-1,-9-6 1</inkml:trace>
  <inkml:trace contextRef="#ctx0" brushRef="#br0" timeOffset="282407">20850 15481 11514,'46'-9'1512,"-1"0"0,11-1 1,-5 2-1278,4 2-552,-18 1 1,2 1 391,6 1 1,1 0-467,4 0 1,2 0 398,1 1 1,-1-1-430,-2 0 0,-1 1 418,1-1 1,-3 0-1,-11 1 0,0-1-821,21-1 1,-1 0 795,2-2 16,-22 3 1,-3-1 238,4-1-222,-7 1 483,-4-1 200,-12 1 54,-3 1-843,-15 1 1067,-4 2-1038,-8-1 2220,-5 1-2165,-8 0-22,-6 1 11,-7 1-2097,-6 1 2097,-8 0 11,-5 1 9,27-1 0,0-1 5,-2 0 0,-2 1-1334,-19 1 1,-1 1 1347,11-2 0,0 0 8,-15 2 1,0-1 0,17-1 0,1 1-308,-1-1 1,0 1 315,1 0 0,-1-1 8,1 1 1,-3 0 24,7 0 1,-3-1 0,-1 1-645,-19 1 1,0 1 646,2-1 1,2 1-7,7-2 1,6 1 59,-7 1 11,8 0 387,4-1-470,17-1 1788,4-1-1391,19-2 562,20-1-776,7-2-49,17-2-52,4-2-36,-2 1 1,2-1 1059,-8 1 1,2 0-1120,10 0 1,5-2 0,-4 1-1005,1 0 1,-1 0 975,-6 1 1,3-1 0,-3 1-1,5 0 1,1-1-579,-4 1 1,3 0-1,1 0 575,1 0 0,1 0 0,0 0-2,-1 0 0,1 0 0,-2 1 0,-3-1 0,-1 1 0,-3 0-17,1 0 0,-3 1 8,-1-1 1,-1 0-3,-3 1 0,-2 0-3,-3 0 0,0 0-394,4-1 1,-2 0 418,9-1 22,1 0 46,-29 4 160,-8 0-167,-4 0 2039,-5 1-2116,-4 0 2256,-4 0-2285,-22 2 56,1 0 376,-19 3-382,2-1-10,-7 2-45,8-1 0,-2 1 16,10-2 1,-3 0 5,-7 1 0,-5 1 0,4-1 6,1 1 0,0-1 9,6-1 0,-2 1 0,2-1-1473,-3 2 0,1-1 1475,1 0 0,0 0 8,1 1 0,1 0-305,1-1 1,2 1 296,1-1 0,1 1 0,2-1 0,0 0 6,2 0 0,1 0 5,-27 4-6,21-4 1,0 0 17,-15 3-18,-10 0 1,28-2-6,6-2-17,7 0 282,5-2-410,9-1 33,9 0 173,26-2 331,8-1-387,9-2 1,4 0 0,-12 0 0,2 0 1065,16-2 1,2 0-1070,-10 1 1,-2 1 0,4-1 0,-1 0-1409,2 1 0,1-1 1413,-3 0 1,3 0-1,-2 0-340,7-1 0,0 0 340,-9 1 1,2 0 0,-4 0-190,2 0 0,-3-1 187,-2 1 1,0 0 8,-4 0 0,0-1-14,-4 1 0,0 0 5,25-4-10,-8 0 89,2-1 386,-16 1-213,-6 2 1,-18 3-96,-11 4 2156,-4 0-2458,-2 0 671,-9 0-990,1 0-1475,-9 3 1934,7 0 0,3 1 0,6-1 0</inkml:trace>
  <inkml:trace contextRef="#ctx0" brushRef="#br0" timeOffset="292949">21294 16228 11682,'-9'0'5242,"3"0"-4150,6 0 2902,0 0-3803,-28-59 190,24 28-320,-8-6 1,5 0 39,23 10-45,3 9-17,3 3 0,-2 5-11,1 0-5,2 2-7,2 1 7,11 1-3426,12 7 3375,-9 2-6,3 6-1585,-17 7 1614,-8-1-745,3 5 738,-11-3-10,-2 8 22,-3-5 0,-2 6-6,-4-9 1,-3 2 1366,-8 5-1333,1-5 0,-6 4-11,4-8 5,-2-2-1294,0-1 1306,-2-1-1006,-1-1 1006,-1 0 763,0-2-752,0-1 22,3-1 51,1-2 279,0-2-134,6 0 1186,1-2-1085,6-1 1140,1-4-1443,2 0-16,-1-2-6,1 2 3370,1 1-3386,2 0-12,2 1-6,3 0 1,2 2-23,16 4 12,-8 2 5,14 4-23,-13 3-16,2 2 0,1 5 5,0 2 23,1 3 0,-1 2 0,-1-2-6,-2-1-6,-1-1-5,-5-2 0,-1 5 12,-6-7 4,-1 3 12,-5-9 0,-3-2 23,-3 0-12,-5-1 0,-3-1-5,-3-1-12,-4 0 6,-2-2-11,-11 2-17,8-4-50,-8 1-102,13-3-161,2 0-253,1-1-537,2 0-1653,2 0 2784,0 0 0,7 0 0,0 0 0</inkml:trace>
  <inkml:trace contextRef="#ctx0" brushRef="#br0" timeOffset="293814">22580 16036 15971,'-5'-32'-28,"1"0"0,-3-16 2415,6 59-2342,0 15 500,1-2-528,0 10-6,1 10-5,0-10-12,1 14-5,1-14-1909,1-1 1887,1 0 1270,1-1-1556,2 13-573,0-12 444,2 7-118,-1-15-117,-1-4-119,0-3 155,-1-3-602,-1-3-347,-2-3-476,-1-2-651,-2-3-889,0-2 3319,-1-2 0,0 0 0</inkml:trace>
  <inkml:trace contextRef="#ctx0" brushRef="#br0" timeOffset="294128">22417 16354 7448,'-5'-3'5432,"0"1"-3247,5 2-404,-68-16-924,39 11-814,-12-4 1,-1 1 1070,9 5-666,12 1 289,-2 0-435,15 1-95,3 1 596,3 0-685,8-1 11,3 0-12,10-1-10,6 0 732,6 0-750,8-1-10,5 0-299,5 1 298,-11 0 1,2-1 44,13 0 1,0 0-1677,-9 0 1,-1-1 1580,6 0 0,-4 1 22,-1-2-174,-3 0 163,-3 0 12,-6 0-7,-3 1 147,0 0 251,-6 0-102,-6 1-161,-8 2 3035,-8 1-3376,-1 0-101,0 4-661,1 0-1300,1 5-7029,1-2 9253,0 0 0,-2-4 0,1 0 0</inkml:trace>
  <inkml:trace contextRef="#ctx0" brushRef="#br0" timeOffset="306719">23564 16042 16779,'14'-40'646,"0"-1"0,0 0 0,-3 7-254,-8 20-28,1-5-34,-2 8 609,-1 2-670,0 0 228,-1 0 3,0-1-155,0 3-149,0-2-16,0 5-46,0 2 318,0 0-614,0 1 173,-3 7 6,0 1 0,-3 7-6,1 0 6,-1 1 5,-12 25-16,0-2-23,5-8 0,1-1-1633,-4 13 1650,4-6 5,4 0-5,4-11 0,0 6 0,3-13 0,1-1 0,0-2 6,5 2 5,-1-6 6,4 1 28,-1-7 1684,8-1-1623,6-4-50,0-1-28,4-4 0,-6-2 6,1-3-3387,1-1 3409,0-2-2190,13-12 2195,-13 7 12,9-8 22,-17 11-5,-1 0 89,4-7-89,-3 6 16,3-5 12,-5 7 117,4-4-33,-2 3-113,0 0-27,-3 5 2262,-6 5-2296,0 2 3364,-2 1-3392,0 1 11,0 1 29,2 7-34,1 6-6,0 3 0,-1 4 11,0 0-5,0 17 5,0-4-226,1 28 238,-2-22-1,-1 14 6,-2 0-28,0-9-61,0 13-550,-1 3-952,4-14 1563,-1-12 0,1-3 0,1-7 0,0-1 0</inkml:trace>
  <inkml:trace contextRef="#ctx0" brushRef="#br0" timeOffset="311200">9492 17642 10987,'-6'0'5344,"0"0"-2521,6 0-6,0 0-2795,-30-18-16,29 11-23,-19-15-118,54 14-61,-1 2-202,2 2 1,3 1-2945,12 1 2638,-15 1 1,0 1-2113,14 3 2752,5 1 1,-26 0-1,-2-1 1</inkml:trace>
  <inkml:trace contextRef="#ctx0" brushRef="#br0" timeOffset="311375">9547 17956 23696,'-15'6'67,"13"-3"-100,39-14-130,6 1-769,5-1 30,4 0-1702,4 0 2604,-22 5 0,-2 0 0,3 0 0,-1 0 0</inkml:trace>
  <inkml:trace contextRef="#ctx0" brushRef="#br0" timeOffset="324327">13017 17678 18722,'-3'1'684,"0"0"-488,-3 6 0,-1 0 174,-5 2-208,1-2-11,-3 1-22,3-3 201,-3-1-123,3-1 68,-2-2-1,6-1 6,1 0-16,0-2-45,2-2 10,-1-1-33,2-1 118,-2-8-124,2-5-100,0-2 44,0-16-334,3 14 234,0-11 5,3 13 17,1-1-6,3 5 46,6-3-91,-1 6 18,5 0-23,-2 6 5,1 4 23,3 1-39,1 2-6,12 7-16,-6 1 16,17 18-6,-19-5-718,6 13 685,-14-4-2927,-3 3 2933,-4 4-115,-5 2-65,-10 3 1,-5 3 72,-2-5 0,-3 0-470,-2-1 1,-1 2-1,-2-3 596,-4 0 1,0-2 18,-3-3 1,0-3 26,-14 9 19,0-4 27,1-5 68,0-5 196,-11-6-82,16-9 121,-12-17-219,29-5 1798,-1-27-1742,16-3-122,5-1 460,8 3-477,6 18 3363,2 2-3363,2 4-1,0 4-33,0 4 17,1 4-17,12 3-39,6 9-17,0 1 6,0 7-29,-12-2-27,1 2-62,0 1-112,-1 1-1019,12 6-153,-10-4-1667,10 4-2460,-13-9-2072,-1-3 7623,-3-3 0,-10-4 0,-5-2 0</inkml:trace>
  <inkml:trace contextRef="#ctx0" brushRef="#br0" timeOffset="324582">13717 17638 23892,'-13'-42'618,"1"0"0,1 2 0,1 12-433,6 24-50,1 2-18,2 1-128,0 6 11,1 3 11,2 8 12,0 4 16,3 5-28,1 6 11,5 21-33,-3-8-2181,2 18 2192,-5-14-39,-1 1-59,-3-11 0,-1 0-188,0 20-17,-1-20 1,-1-1-1598,-3 14-2194,-1-2 4094,-2 4 0,4-26 0,-1-2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82941-80BB-B489-DA17-47B2D785F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4478B5-EEAA-C3A8-C6AC-554F60443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F7DD7-3C3B-BD79-CE0B-C3FBF8751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4DEB2-58AD-5893-F622-6AE0E8867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6F291-DAED-4686-E4EC-225523A1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87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738FB-3408-270C-49C1-AF187ED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313A8-BA48-87E1-11DC-BDB6DDF69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EB9F4-0E4F-3FDA-94F9-C898D63A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0ABEA-6E44-FBE5-E2E1-75D5CF08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B1473-6696-FFA5-AEA1-923B95BB3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93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B578A8-A31A-AF36-918B-45FEB5B7B2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5C82D-E774-CFF9-BD6F-E581648076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D83A9-A059-F675-CFC1-A6A4CA411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2713C-4D61-11C6-0E88-4D97F2637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BF95D-05E9-EA77-9980-E3A13EB78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4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A0140-66A9-773F-6800-3F042CF61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400B7-2B7F-8BEA-784F-D98940474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EDC93-5D3A-2364-47A1-092356C9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F1531-F51E-E2BA-475D-E2131741C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564CA-900B-0E7D-7928-A0A95AC7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56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1DAB-77F5-8114-BB09-63F1B6E3E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440A0-E948-3E9A-F3B4-6D25DE3B2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C7218-15DF-E7C7-7AAC-22372083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97875-BBC3-320B-957D-E388236D9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9B394-1321-4D08-3969-85DCF198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607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AFE9D-1957-1F20-A05C-6033F0CA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4BA38-F435-ABCF-A5BF-6A5BFF316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29C2F-D968-FAC7-91A8-9BD029D92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CBF97-3D7B-C260-9C97-65203B2C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3E786-4142-0CC8-DBC3-32D50FCDC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FBBA2-9EEF-0CEC-F694-5342CD748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5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9A966-CDD7-B6AB-A63F-53C23EE5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0D201-96FF-499D-C89D-94FB24A67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28763-997B-7317-0AA2-90AE0B33E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66670E-FFAB-26F3-E192-FD689B258C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DFBA9-7ECC-8230-1318-5B9D74A4C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9287E7-23B8-EBCE-88D9-AC00AA6DE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09C1E8-C6BE-1DCF-6E0B-9DC9992D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5933C8-22D2-E383-3A5B-EDEECD2E5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07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BF9A-7312-159B-CA66-8CA416665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E3E55-01CA-A9C1-1E96-6D6E68822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C70679-2A16-55EA-D4C0-9C33A1B16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823BF-D55B-A6AF-A3FA-AC0C5FADF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2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92BB1C-1387-CE81-E669-734B34BB8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B5F96-C972-6891-E3D6-139CE0D9B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66EEE5-E183-568E-A3E1-07C0B2FA3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3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A54B-5939-5DC2-71B5-093DD6468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1BE06-3E72-DD85-3D83-69CB3BABC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BEC07-51CC-3E38-3992-9D22A10B9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A4767-CA8C-E724-CC39-323F832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1B84B-9D15-31A0-02BC-FA6CDCB36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F86AB9-07C7-3CB2-693D-588DDD1F6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85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B34CE-B85E-B1F0-09C9-E64C7623E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846861-34A2-3705-F6BA-A661109B2F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6E7CD-2846-8693-9F55-8F6802EDC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E1C09-9CCC-E152-E8CC-59DB4298D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E24B2-99A5-1A7D-CDE5-87F7B7DC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AEF339-DE35-D6D1-E5EC-A749940C1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9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7A9117-76EA-5ED7-E1DD-2953B792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982D0-7CE3-44C7-2C4B-124D91705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10ABE-C8A8-6857-7DD6-7E116289A1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3D576C-84EA-8842-A8B6-A03BA296CB63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5E709-1045-BF7B-99B5-CC1311FBA3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4F82D-A80B-59D0-BD2C-E67A65878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976341-A337-F74A-830A-986EA4724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82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F39E22-9435-D9FF-F0E6-F7DF025C88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09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94ACB3-A1AB-E8E3-9C92-97D398B39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640F2D-F0C6-66F5-06CC-AF8ABD1C4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E5808F-EDAC-7DED-090D-2D627544CA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E2A615C-5839-5CC5-C845-4A1BF56EC229}"/>
                  </a:ext>
                </a:extLst>
              </p14:cNvPr>
              <p14:cNvContentPartPr/>
              <p14:nvPr/>
            </p14:nvContentPartPr>
            <p14:xfrm>
              <a:off x="140040" y="296640"/>
              <a:ext cx="10034640" cy="6274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E2A615C-5839-5CC5-C845-4A1BF56EC22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680" y="287280"/>
                <a:ext cx="10053360" cy="629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4017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A6D062-99CD-10E4-8E67-ED5AA8B94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4679C6-CCE7-F7D5-0E47-FF4B85181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8AA8D0-64C5-5FED-CFB5-8C298FA67B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D63B6CD-DA57-D805-7043-E66B947D0C03}"/>
                  </a:ext>
                </a:extLst>
              </p14:cNvPr>
              <p14:cNvContentPartPr/>
              <p14:nvPr/>
            </p14:nvContentPartPr>
            <p14:xfrm>
              <a:off x="522360" y="319320"/>
              <a:ext cx="11498400" cy="4831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D63B6CD-DA57-D805-7043-E66B947D0C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000" y="309960"/>
                <a:ext cx="11517120" cy="484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5458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44038F-EBD8-216E-9978-21E8D837D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321E47-175A-E9B8-19B9-85DDD3027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425E7D-7232-17E0-6B52-87B37259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C2724DE-AB12-DD8B-5642-018B5D1BBE42}"/>
                  </a:ext>
                </a:extLst>
              </p14:cNvPr>
              <p14:cNvContentPartPr/>
              <p14:nvPr/>
            </p14:nvContentPartPr>
            <p14:xfrm>
              <a:off x="685800" y="-360"/>
              <a:ext cx="11419920" cy="4709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C2724DE-AB12-DD8B-5642-018B5D1BBE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6440" y="-9720"/>
                <a:ext cx="11438640" cy="472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9006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A6F18D-F0E0-8AE5-01F9-26E8CEEC5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E46CA-EB35-6784-30B9-DDFF32ED6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E3F04F-B12B-08F2-1115-DD4C434C57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03EBCE3-67DD-B8F6-5109-968CE4851748}"/>
                  </a:ext>
                </a:extLst>
              </p14:cNvPr>
              <p14:cNvContentPartPr/>
              <p14:nvPr/>
            </p14:nvContentPartPr>
            <p14:xfrm>
              <a:off x="902160" y="403560"/>
              <a:ext cx="8051040" cy="6454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03EBCE3-67DD-B8F6-5109-968CE485174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2800" y="394200"/>
                <a:ext cx="8069760" cy="64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5232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4F1842-BB2F-466F-B1AE-9759F941A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E9E8CE9-D444-4F62-5410-24374B730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245461-16A4-1CFC-9077-3436E17119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6B75D92-452A-B7EC-9426-E28ABB1E63E6}"/>
                  </a:ext>
                </a:extLst>
              </p14:cNvPr>
              <p14:cNvContentPartPr/>
              <p14:nvPr/>
            </p14:nvContentPartPr>
            <p14:xfrm>
              <a:off x="146160" y="254520"/>
              <a:ext cx="11359800" cy="6555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6B75D92-452A-B7EC-9426-E28ABB1E63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6800" y="245160"/>
                <a:ext cx="11378520" cy="657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0819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3BBBF1-05C2-FADC-49C7-0E73019B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36C0EB-1ED7-0074-FA00-706C856C1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819EF4-4520-620E-C00C-54113FFE2B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51EB0D-7F8C-6F9D-61E5-9133B909F50E}"/>
                  </a:ext>
                </a:extLst>
              </p14:cNvPr>
              <p14:cNvContentPartPr/>
              <p14:nvPr/>
            </p14:nvContentPartPr>
            <p14:xfrm>
              <a:off x="294120" y="316440"/>
              <a:ext cx="6215400" cy="6340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51EB0D-7F8C-6F9D-61E5-9133B909F5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4760" y="307080"/>
                <a:ext cx="6234120" cy="63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188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787EE-910E-122D-D621-3A0F02AFF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DCAE3EE-4364-F810-0C55-76FFEFCDF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0074B0-7480-F57F-A412-777A52A506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87F2940-D4B9-D335-C778-3723E080564B}"/>
                  </a:ext>
                </a:extLst>
              </p14:cNvPr>
              <p14:cNvContentPartPr/>
              <p14:nvPr/>
            </p14:nvContentPartPr>
            <p14:xfrm>
              <a:off x="1867680" y="161640"/>
              <a:ext cx="7036560" cy="6696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87F2940-D4B9-D335-C778-3723E080564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58320" y="152280"/>
                <a:ext cx="7055280" cy="671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4250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A93B39-EC4E-152C-F016-60260F56F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E7CB75-643D-2EEF-4209-1BCBDB23D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110D30-F786-7294-B634-D7656BC735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5727414-83D4-CCB7-96EA-D545EFA67330}"/>
                  </a:ext>
                </a:extLst>
              </p14:cNvPr>
              <p14:cNvContentPartPr/>
              <p14:nvPr/>
            </p14:nvContentPartPr>
            <p14:xfrm>
              <a:off x="475920" y="201240"/>
              <a:ext cx="7786080" cy="6462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5727414-83D4-CCB7-96EA-D545EFA6733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6560" y="191880"/>
                <a:ext cx="7804800" cy="648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308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3AD259-777B-E8F1-B4A3-15C8C5AE1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172E3A7-B050-C2D7-E45C-4B8EA1091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4C50F2-0042-33FC-D8E3-6409AC5D47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1FA78CF-3E83-1265-8593-295DA0709D30}"/>
                  </a:ext>
                </a:extLst>
              </p14:cNvPr>
              <p14:cNvContentPartPr/>
              <p14:nvPr/>
            </p14:nvContentPartPr>
            <p14:xfrm>
              <a:off x="798840" y="232200"/>
              <a:ext cx="11303640" cy="6547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1FA78CF-3E83-1265-8593-295DA0709D3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9480" y="222840"/>
                <a:ext cx="11322360" cy="656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9823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AEAFA0-FE09-AE70-CDD6-2C41BBC18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81B162-043C-38C4-D3CE-569DDF70E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2EA62C-BF46-0574-C6F2-49D8AB691C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0B1DAD5-CCD7-9B18-733F-2E48E86EDED1}"/>
                  </a:ext>
                </a:extLst>
              </p14:cNvPr>
              <p14:cNvContentPartPr/>
              <p14:nvPr/>
            </p14:nvContentPartPr>
            <p14:xfrm>
              <a:off x="295920" y="266040"/>
              <a:ext cx="11433960" cy="5541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B1DAD5-CCD7-9B18-733F-2E48E86EDE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6560" y="256680"/>
                <a:ext cx="11452680" cy="556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002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C04CD1-C737-EB73-D9CE-2186E1A2ED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48D90D8-1CE7-ED0C-622F-12B93C0A1603}"/>
                  </a:ext>
                </a:extLst>
              </p14:cNvPr>
              <p14:cNvContentPartPr/>
              <p14:nvPr/>
            </p14:nvContentPartPr>
            <p14:xfrm>
              <a:off x="408240" y="178560"/>
              <a:ext cx="6418800" cy="3829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48D90D8-1CE7-ED0C-622F-12B93C0A16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880" y="169200"/>
                <a:ext cx="6437520" cy="384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2922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C1C48C-1DAE-BD45-1734-E1879E563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6472D7-1224-2E3C-8150-E8E7A027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A7DA36-4FA8-C33B-0530-4741FF263C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88471C8-DDC8-B5FE-A3C3-956356CE62E8}"/>
                  </a:ext>
                </a:extLst>
              </p14:cNvPr>
              <p14:cNvContentPartPr/>
              <p14:nvPr/>
            </p14:nvContentPartPr>
            <p14:xfrm>
              <a:off x="380520" y="196920"/>
              <a:ext cx="11807280" cy="6661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88471C8-DDC8-B5FE-A3C3-956356CE62E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1160" y="187560"/>
                <a:ext cx="11826000" cy="667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6246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BDE0A9-AD8C-4CE9-D6BC-91D465222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EB76E8-160E-34B5-1492-C34B70D2C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D08B6C-6831-DA3A-F4B8-CFA2C90298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0755CF7-99BB-D22B-C86F-D8F7457EB6FC}"/>
                  </a:ext>
                </a:extLst>
              </p14:cNvPr>
              <p14:cNvContentPartPr/>
              <p14:nvPr/>
            </p14:nvContentPartPr>
            <p14:xfrm>
              <a:off x="26280" y="270720"/>
              <a:ext cx="9959760" cy="5196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0755CF7-99BB-D22B-C86F-D8F7457EB6F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920" y="261360"/>
                <a:ext cx="9978480" cy="521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877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992DD1-E78B-6F68-7637-E8FB2821A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65F942-A10A-8860-367E-53AF7AD0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214CC3-0168-F6CB-E0BE-DBA04D05D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A6F1044-F01D-A3B3-C627-9CB2E883896E}"/>
                  </a:ext>
                </a:extLst>
              </p14:cNvPr>
              <p14:cNvContentPartPr/>
              <p14:nvPr/>
            </p14:nvContentPartPr>
            <p14:xfrm>
              <a:off x="31320" y="281160"/>
              <a:ext cx="9615240" cy="5792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A6F1044-F01D-A3B3-C627-9CB2E88389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960" y="271800"/>
                <a:ext cx="9633960" cy="581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255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E42813-7376-341C-1B42-960A376BB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F5F172-79AB-3405-82BD-785E6C245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F50031-FBEA-038D-E2F5-52ECCEA985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14CD013-E4F4-671C-519D-20D24C26D4BF}"/>
                  </a:ext>
                </a:extLst>
              </p14:cNvPr>
              <p14:cNvContentPartPr/>
              <p14:nvPr/>
            </p14:nvContentPartPr>
            <p14:xfrm>
              <a:off x="479160" y="346320"/>
              <a:ext cx="8560800" cy="6099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14CD013-E4F4-671C-519D-20D24C26D4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800" y="336960"/>
                <a:ext cx="8579520" cy="611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1841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716BDB-BAAC-48E2-5A22-CDD87BAA4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C4F23E-E272-BD31-EFF3-5ED08F698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44FECB-907F-9F93-E73B-A81E833374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9B64ED6-724D-6A98-D1F3-AB79943839D1}"/>
                  </a:ext>
                </a:extLst>
              </p14:cNvPr>
              <p14:cNvContentPartPr/>
              <p14:nvPr/>
            </p14:nvContentPartPr>
            <p14:xfrm>
              <a:off x="271800" y="255600"/>
              <a:ext cx="8141400" cy="5957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9B64ED6-724D-6A98-D1F3-AB79943839D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440" y="246240"/>
                <a:ext cx="8160120" cy="59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212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40FB6A-EC9E-393D-ADA2-EF8C950EB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06E7B5-8B9D-B13E-A503-CE8FC98E4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601AE8-9D48-B09D-1F41-AC7BF78D44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B34591F-0603-379F-DA45-8C457B3F5C23}"/>
                  </a:ext>
                </a:extLst>
              </p14:cNvPr>
              <p14:cNvContentPartPr/>
              <p14:nvPr/>
            </p14:nvContentPartPr>
            <p14:xfrm>
              <a:off x="293040" y="131400"/>
              <a:ext cx="9828720" cy="6599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B34591F-0603-379F-DA45-8C457B3F5C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680" y="122040"/>
                <a:ext cx="9847440" cy="661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3366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5EC99C-2CAB-266B-6457-793DE3165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389B5B4-E282-505B-62B5-FA57C85B6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99A6F8-3DBE-70FC-F933-546E0C576A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1DE4F80-D77A-BBF6-A6DB-ABB6C07B548C}"/>
                  </a:ext>
                </a:extLst>
              </p14:cNvPr>
              <p14:cNvContentPartPr/>
              <p14:nvPr/>
            </p14:nvContentPartPr>
            <p14:xfrm>
              <a:off x="1029600" y="293400"/>
              <a:ext cx="5679720" cy="5266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1DE4F80-D77A-BBF6-A6DB-ABB6C07B548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0240" y="284040"/>
                <a:ext cx="5698440" cy="528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7076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49F63C-BE4F-B84A-F247-4FB608A89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44A95D-9C85-F206-5EC2-8A79F0162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A9474E-5FFE-F1AF-5F1B-DD0D92AC34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1476885-7F9B-68CD-CEAA-0408A726168E}"/>
                  </a:ext>
                </a:extLst>
              </p14:cNvPr>
              <p14:cNvContentPartPr/>
              <p14:nvPr/>
            </p14:nvContentPartPr>
            <p14:xfrm>
              <a:off x="424440" y="371880"/>
              <a:ext cx="7542000" cy="5679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1476885-7F9B-68CD-CEAA-0408A726168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080" y="362520"/>
                <a:ext cx="7560720" cy="569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9038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1212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2025-09-07T13:31:32Z</dcterms:created>
  <dcterms:modified xsi:type="dcterms:W3CDTF">2025-09-08T09:44:05Z</dcterms:modified>
</cp:coreProperties>
</file>

<file path=docProps/thumbnail.jpeg>
</file>